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местоимения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связывают части предложения и уточняют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относительные местоимения делают речь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избегать повторов, связывают части сложного предложения и делают высказывание короче и яснее. Благодаря им речь звучит естественнее, а смысл передаётся точнее без лишних повторений.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относительные местоимения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или существо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кто указывает на человека или другое живое существо, не называя его прямо. Оно помогает обозначить участника действия, если его нужно назвать только в следующей части предложения.
</a:t>
            </a:r>
            <a:endParaRPr lang="en-US" sz="949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или явление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что относится к предметам, событиям и явлениям. Оно заменяет конкретное название, когда важно не повторять слово, а только связать одну часть высказывания с другой.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и принадлежность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какой и чей уточняют признак предмета и его принадлежность. Они помогают ответить, какой именно предмет имеется в виду и кому он принадлежит.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сколько обозначает число или количество предметов. Оно нужно, когда важно не называть точное число заранее, а лишь указать на него в 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647590"/>
            <a:ext cx="4332300" cy="24146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относительные местоимения и их значение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какое значение несёт каждое местоимение и как оно используется в речи.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зависит от того, что именно слово уточняет: лицо, предмет, признак, принадлежность или количество.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учитель спрашивает: «Кто дежурит сегодня?» Здесь слово кто нужно, чтобы получить ответ. Оно не связывает части предложения, а только помогает задать вопрос о человеке, который выполняет действие.
</a:t>
            </a:r>
            <a:endParaRPr lang="en-US" sz="948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задаёт вопрос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появляется другое предложение: «Я видел ученика, который дежурит сегодня». Форма который уже не спрашивает, а соединяет части и указывает на слово ученик. Значит, значение определяется по роли в предложении.
</a:t>
            </a:r>
            <a:endParaRPr lang="en-US" sz="897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соединяет части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кто, что, какой, чей, сколько и который могут выглядеть одинаково и в вопросе, и в сложном предложении. Чтобы не ошибиться, нужно смотреть не только на форму, но и на её функцию.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формы легко перепутать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формы — разная роль в предложении
</a:t>
            </a:r>
            <a:endParaRPr lang="en-US" sz="231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встречаются чаще в учебных примерах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заданиях встречаются слова, которые легко связывают части сложного предложения и помогают строить понятные примеры.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темы составляют кто, что и который: именно они чаще всего нужны для разбора и составления предложений.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типовым школьным примерам темы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который в роли союзного слова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определительные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который часто вводит придаточные определительные: книга, которую я читаю; дом, который построили вчера. Такие конструкции уточняют главное существительное.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который помогает соединить главную и придаточную части. Оно указывает на предмет, о котором уже говорилось, и делает предложение цельным и понятным.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на конкретный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местоимение часто выбирают, когда нужно выделить один предмет из нескольких возможных или вернуть внимание к уже названному слову. Так мысль становится точнее и понятнее.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форме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который изменяется по родам, числам и падежам: который, которая, которое, которые. Поэтому его форма зависит от слова, к которому оно относится.
</a:t>
            </a:r>
            <a:endParaRPr lang="en-US" sz="106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094" y="1845684"/>
            <a:ext cx="339413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4" y="184568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7049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70499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чей и значение принадлежности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Владелец предмета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чей помогает спросить, кому принадлежит вещь. Оно сразу направляет внимание на хозяина предмета и делает высказывание точным, без длинного объяснения.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и его связь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чей, чья, чьё, чьи показывают, что предмет связан с конкретным владельцем. Благодаря этому в предложении легко понять, о чьей вещи идёт речь.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особенно часто встречаются сочетания: чей портфель, чья тетрадь, чьё окно, чьи книги. Такие примеры помогают быстро запомнить значение и формы слова.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уточнение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чей делает связь между предметом и его хозяином очень ясной. Оно помогает не путать принадлежность с описанием признака или количества.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относительное местоимение в предложении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по школьной грамматике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определительные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уточняют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определительные называют признак предмета более точно. Они отвечают на вопросы какой? который? чей? и помогают понять, о каком именно существительном идёт речь.
</a:t>
            </a:r>
            <a:endParaRPr lang="en-US" sz="1161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чему относятся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придаточные всегда связаны с существительным в главной части предложения. Они дополняют его описание, а не называют отдельное новое событие.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строятся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этого типа часто встречаются конструкции: книга, которую я взял; человек, который помогает; город, где мы были. Они показывают, как относительное местоимение связывает части мысли.
</a:t>
            </a:r>
            <a:endParaRPr lang="en-US" sz="1102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придаточного определительного описание было бы менее точным и более коротким. Оно помогает выделить нужный предмет среди других и сделать сообщение понятным без повторов.
</a:t>
            </a:r>
            <a:endParaRPr lang="en-US" sz="117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изъяснительные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5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сообщают
</a:t>
            </a:r>
            <a:pPr algn="l" indent="0" marL="0">
              <a:lnSpc>
                <a:spcPct val="110046"/>
              </a:lnSpc>
              <a:buNone/>
            </a:pPr>
            <a:r>
              <a:rPr lang="en-US" sz="958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изъяснительные дополняют главное предложение и уточняют, что именно известно, сказано, услышано или обдумано. Они раскрывают содержание сообщения и помогают избежать недосказанности.
</a:t>
            </a:r>
            <a:endParaRPr lang="en-US" sz="958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2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их вводят
</a:t>
            </a:r>
            <a:pPr algn="l" indent="0" marL="0">
              <a:lnSpc>
                <a:spcPct val="110046"/>
              </a:lnSpc>
              <a:buNone/>
            </a:pPr>
            <a:r>
              <a:rPr lang="en-US" sz="928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придаточные присоединяются словами кто, что, какой, чей, сколько, который. Эти формы связывают части предложения и одновременно сохраняют значение самостоятельного слова.
</a:t>
            </a:r>
            <a:endParaRPr lang="en-US" sz="928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«Я знаю, кто пришёл» и «Расскажи, что случилось». В обоих случаях местоимение вводит зависимую часть, без которой мысль звучала бы неполно.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делают высказывание точнее: вместо общего сообщения появляется конкретная информация о событии, лице или предмете. Благодаря этому речь становится более связной и понятной.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различия между основными формами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одни формы называют объект, а другие уточняют его признак, принадлежность или количество.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различие определяется не формой слова, а тем, какую информацию оно вносит в придаточную часть.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школьной грамматики русского языка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учебной и повседневной речи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часто встречаются предложения вроде: «ученик, который ответил первым», «задача, которую мы решили», «правило, о котором говорили на уроке».
</a:t>
            </a:r>
            <a:endParaRPr lang="en-US" sz="804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прогулке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рассказа удобно уточнять место и время: «парк, где мы гуляли», «день, когда пошёл снег», «маршрут, по которому мы шли».
</a:t>
            </a:r>
            <a:endParaRPr lang="en-US" sz="899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личном сообщении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коротком сообщении относительные местоимения помогают выражать мысль точнее: «скажи, кто придёт», «напиши, что нужно взять», «объясни, почему задержался».
</a:t>
            </a:r>
            <a:endParaRPr lang="en-US" sz="774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 такие обороты тоже обычны: «книга, которую посоветовали», «полка, где стоят словари», «автор, чьи стихи мы читали».
</a:t>
            </a:r>
            <a:endParaRPr lang="en-US" sz="8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81050"/>
            <a:ext cx="4332300" cy="1726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относительных местоимений по форме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основные относительные местоимения и как это связано с их ролью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местоимения зависит от слова, к которому оно относится, и от синтаксической роли в предложении.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русского языка для 6 класса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215264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40997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40997"/>
            <a:ext cx="376800" cy="37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 относительные местоимения и союзы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Задайте вопрос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относительному местоимению можно задать вопрос от главной части предложения. Это помогает понять, какое слово оно заменяет и какую информацию уточняет.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соединяет главную и придаточную части и при этом остаётся членом придаточного предложения. Союз только связывает части и сам вопроса не принимает.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роль слова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соотнести с предметом, лицом, признаком или количеством, перед вами местоимение. Если оно лишь показывает связь, это союз или союзное слово.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смешивайте функции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который и что в сложных предложениях особенно часто вызывают затруднение. Важно смотреть не только на форму, но и на грамматическую роль в тексте.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предложений полезно сразу проверять зависимое слово и задавать к нему вопрос от главной части.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ошибок связано с формами который, какой и чей: именно они требуют точного согласования по роду, числу и падежу.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по типичным ошибкам школьников при изучении темы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предложения с относительным местоимением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синтаксическом анализе предложения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«Я видел дом, который строят»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который связывает части предложения и относится к слову дом. Оно помогает построить придаточное определительное и уточняет, о каком доме идёт речь.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«Скажи, кто звонил»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кто вводит придаточную часть и называет лицо, о котором спрашивают. Здесь оно не задаёт вопрос само по себе, а сообщает неизвестную информацию.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«Мы вспомнили день, когда началась поездка»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когда указывает на время события. Оно помогает точно определить момент, о котором говорится, и делает сообщение более конкретным.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распознавание в предложении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схема: форма, значение, функция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по-разному проявляться в контексте, поэтому важен полный разбор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формы, значения и функции помогает быстро распознавать относительные местоимения и правильно объяснять их роль.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теме «Относительные местоимения»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местоимения: маленькие слова с важной работой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местоимения соединяют части сложного предложения, уточняют смысл и избавляют речь от повторов. Если уметь узнавать их форму и роль, разбор предложений становится намного проще.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2026-05-28T06:02:57Z</dcterms:created>
  <dcterms:modified xsi:type="dcterms:W3CDTF">2026-05-28T06:02:57Z</dcterms:modified>
</cp:coreProperties>
</file>