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и классы чисел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дружат с порядком — и числа сразу становятся понятнее.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цифры к числу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Всего десять цифр, а чисел получается бесконечно много. Из одних и тех же знаков можно записать 7, 70 и 700 — и каждый раз смысл меняется.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числе 2 означает единицы, 8 — десятки, а 4 — сотни. Одна и та же цифра ведёт себя по-разному в разных местах.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темы урока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482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что значение каждой цифры зависит от её позиции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Десяток собирает группу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соединить 10 единиц, получится 1 десяток. На рисунке это удобно показать связкой из десяти палочек или десятком маленьких кружков. Так дети видят, что число растёт не случайно, а по строгому правилу.
</a:t>
            </a:r>
            <a:endParaRPr lang="en-US" sz="909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Сотня — ещё одна большая группа
</a:t>
            </a:r>
            <a:pPr algn="l" indent="0" marL="0">
              <a:lnSpc>
                <a:spcPct val="100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набирается 10 десятков, появляется 1 сотня. Её можно изобразить как большой блок из 100 клеточек или кружков. Такое сравнение помогает сразу понять: сотня намного больше десятка, а десяток — больше единицы.
</a:t>
            </a:r>
            <a:endParaRPr lang="en-US" sz="879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 — это единица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Начнём с самого простого: один кубик, один шарик, одна палочка. Это единицы — первый разряд. Когда предметов становится много, считать их по одному уже скучно, и тут на помощь приходит следующий разряд.
</a:t>
            </a:r>
            <a:endParaRPr lang="en-US" sz="909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Единицы, десятки, сотни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трёхзначное число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порядок чтения числа слева направо: сотни, десятки, единицы.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682" y="1705108"/>
            <a:ext cx="239100" cy="212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4907" y="1715735"/>
            <a:ext cx="239100" cy="1912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9669" y="1692275"/>
            <a:ext cx="208425" cy="23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единиц и класс тысяч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03400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единиц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классе живут единицы, десятки и сотни. Это первый “дом” для чисел, где каждая цифра занимает своё место и помогает прочитать запись без лишней путаницы.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706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тысяч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класса единиц начинается следующий уровень — класс тысяч. Он показывает уже не отдельные предметы, а целые тысячи. Так большие числа становятся короче и удобнее для чтения.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4708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цифры в каждом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делят на группы по три цифры справа налево. Это помогает быстро понять, где находятся единицы, где тысячи, а где ещё более крупные разряды.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отделять классы в записи числа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9053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Начало справа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 на число с конца и мысленно делят его на группы по три цифры. Так легче не запутаться в длинной записи.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99087" y="2099525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Разделение классов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группами ставят пробел. Он показывает границу между классами и делает запись аккуратной, словно числа идут по дорожке.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22588" y="25491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Чтение по частям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Каждую группу читают как трёхзначное число, а потом соединяют все части вместе. Получается длинное, но очень понятное число.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Тысяча открывает новый класс чисел. Поэтому цифра 4 в записи 4 000 означает четыре тысячи, а не четыре единицы.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темы урока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 составляют одну тысячу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цифры меняет значение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цифра 0 сообщает, что десятков нет, но место для них остаётся. Если убрать нуль, число станет труднее прочитать и можно легко ошибиться.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числе 606 первая цифра 6 показывает сотни, а последняя 6 — единицы. Один и тот же знак выглядит одинаково, но работает по-разному, как актёр в разных ролях.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Нуль не добавляет количества, но бережёт порядок разрядов. Благодаря ему число читается правильно, а нужная позиция для других цифр не теряется.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темы урока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407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 сотни, десятки и единицы на своих местах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помогает увидеть, из каких «кусочков» состоит число. В 358 есть 3 сотни, 5 десятков и 8 единиц, значит, его можно записать как 300 + 50 + 8.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число большое, оно тоже раскладывается по разрядам. В 2 406 есть 2 тысячи, 4 сотни, 0 десятков и 6 единиц, поэтому нуль тоже важно заметить.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удобен для проверки записи. Когда число разложено на слагаемые, сразу видно, не пропущена ли цифра и не перепутаны ли разряды местами.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особенно полезно при чтении и сравнении. Оно помогает не просто увидеть число, а понять его состав, будто разобрать конструктор по деталям.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числа на разряды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чисел по разрядам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сравнивают, сколько в числах цифр. Больше то число, в котором цифр больше, потому что у него есть более крупный разряд, например тысячи или десятки тысяч.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число цифр одинаковое, смотрят на самый старший разряд. Сначала сравнивают тысячи, потом сотни, затем десятки и единицы, пока не найдут разницу.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8 302 больше, чем 7 999, потому что восемь тысяч больше семи тысяч. Здесь даже считать до конца не нужно — разряды уже всё подсказали.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875" y="1851113"/>
            <a:ext cx="2842200" cy="17763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6175" y="1851113"/>
            <a:ext cx="2842200" cy="17763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500" y="1851113"/>
            <a:ext cx="2842200" cy="177637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417275" y="411485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или дорожном знаке можно встретить 4 000 метров. Разряды помогают быстро понять, что речь идёт о большом расстоянии, а не о четырёх шагах до соседней парты.
</a:t>
            </a:r>
            <a:endParaRPr lang="en-US" sz="820" dirty="0"/>
          </a:p>
        </p:txBody>
      </p:sp>
      <p:sp>
        <p:nvSpPr>
          <p:cNvPr id="12" name="Text 2"/>
          <p:cNvSpPr txBox="1"/>
          <p:nvPr/>
        </p:nvSpPr>
        <p:spPr>
          <a:xfrm>
            <a:off x="341727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и путь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442825" y="412119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18 000 жителей показывает, что людей очень много. Без деления на классы такое число выглядело бы длинным и упрямым, как шнурок, который не хочет завязываться.
</a:t>
            </a:r>
            <a:endParaRPr lang="en-US" sz="844" dirty="0"/>
          </a:p>
        </p:txBody>
      </p:sp>
      <p:sp>
        <p:nvSpPr>
          <p:cNvPr id="14" name="Text 4"/>
          <p:cNvSpPr txBox="1"/>
          <p:nvPr/>
        </p:nvSpPr>
        <p:spPr>
          <a:xfrm>
            <a:off x="644282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людей вокруг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470800" y="4114838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ценнике может стоять 2 150 рублей. Чтобы не ошибиться, нужно сразу увидеть тысячи, сотни, десятки и единицы. Тогда число читается спокойно и без «прыжков глазами» по цифрам.
</a:t>
            </a:r>
            <a:endParaRPr lang="en-US" sz="804" dirty="0"/>
          </a:p>
        </p:txBody>
      </p:sp>
      <p:sp>
        <p:nvSpPr>
          <p:cNvPr id="16" name="Text 6"/>
          <p:cNvSpPr txBox="1"/>
          <p:nvPr/>
        </p:nvSpPr>
        <p:spPr>
          <a:xfrm>
            <a:off x="470800" y="3826662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в магазине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40200" y="319550"/>
            <a:ext cx="8493000" cy="5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 жизни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чтения большого числа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действий: от записи числа к его правильному чтению по классам и разрядам.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274" y="2205667"/>
            <a:ext cx="239100" cy="212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949" y="2192833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2736" y="2192833"/>
            <a:ext cx="208425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4663" y="2192833"/>
            <a:ext cx="208425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01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цифру и разряд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видит цифру и сразу называет её значение, не посмотрев на место в числе. Но одна и та же цифра может означать единицы, десятки или сотни.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11425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нуль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Нуль в середине числа не стоит без дела. Он сохраняет нужный разряд, чтобы число читалось правильно и не превращалось в совсем другое.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387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 отделяют классы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поставить пробел не там, число становится неудобным для чтения. Классы всегда отделяют по три цифры справа налево, как аккуратные вагончики.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1885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Читают по отдельным цифрам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число называют как набор значков: «три, ноль, пять». Правильно читать его по разрядам: триста пять, потому что место цифры меняет смысл.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упражнения на разряды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быстро называть, какая цифра стоит в сотнях, десятках и единицах. Такие короткие вопросы тренируют внимание и помогают не путать места цифр.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можно составлять число из трёх цифр и сразу раскладывать его на сумму разрядных слагаемых. Это похоже на сборку и разбор маленького числового пазла.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помогает сравнение двух чисел. Когда ребёнок объясняет, какое число больше и почему, он лучше запоминает порядок разрядов и начинает увереннее читать большие числа.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как этажи дома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Нижние этажи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Представить число как дом очень удобно. На нижнем этаже живут единицы, выше поднимаются десятки, а ещё выше — сотни. Так порядок разрядов легче запомнить.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Верхние этажи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большом числе этажи повторяются снова: после класса единиц начинается класс тысяч. Такая картинка помогает не потеряться и сразу понять, где находится каждая цифра.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сама по себе ещё не говорит о количестве. Её значение появляется только в разряде, поэтому место цифры в записи не менее важно, чем она сама.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Каждые три цифры образуют один класс. Благодаря этому большие числа удобно читать, записывать и не путать, даже если цифр в них очень много.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Слева стоят более крупные разряды, а справа — более мелкие. Чем старше разряд, тем больше значение цифры в этом месте, и это правило работает всегда.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682" y="1692275"/>
            <a:ext cx="1191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0019" y="1692275"/>
            <a:ext cx="148875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9444" y="1692275"/>
            <a:ext cx="148875" cy="23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 на примерах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03400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120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1 стоит в разряде сотен, 2 — в разряде десятков, а 0 показывает отсутствие единиц. Получается аккуратное число, где каждый знак на своём месте.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706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3 015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числе 3 обозначает тысячи, 0 — сотни, 1 — десятки, 5 — единицы. Нуль помогает не потерять разряд и правильно прочитать число целиком.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4708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9 999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цифры одинаковые, но стоят в разных разрядах. Первая 9 показывает тысячи, потом сотни, десятки и единицы — целая команда девяток в строю.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открытие урока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и классы делают числа понятными, даже если они большие и длинные. Стоит запомнить главное: цифра меняет значение в зависимости от места, а порядок разрядов помогает читать без ошибок.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2026-05-24T11:00:22Z</dcterms:created>
  <dcterms:modified xsi:type="dcterms:W3CDTF">2026-05-24T11:00:22Z</dcterms:modified>
</cp:coreProperties>
</file>