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систематику растений и её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 изучает разнообразие и классификацию растительного мира.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систематики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систематики восходят к древним цивилизациям, где впервые пытались описать растения. Работа Линнея в XVIII веке стала основой для современной классификации, объединяющей морфологию и молекулу.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исследует разнообразие растений и их структурные особенности, помогая понять взаимосвязи между видами.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создает упорядоченные классификации, отражающие эволюционные связи и способствуя открытию новых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наука облегчает изучение растений в науке, учебе и сельском хозяйстве, обеспечивая системный подход.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систематика растений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признакам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классифицируются по сходным чертам: строению органов, методам размножения и наследственным признакам. Такая группировка строится по принципу иерархии, от больших к меньшим категориям.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систематики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опираются на анализ генетического материала, ДНК-секвенирование помогает уточнять эволюционные связи между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классификации растений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 классификации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включают форму листьев, расположение цветков, тип корня, строение плодов и семян, что важно для первичной идентификации.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генетические данные дополняют описание, а биохимические свойства, например наличие веществ, помогают точнее различать близкородственные виды.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— основная крупная группа
</a:t>
            </a:r>
            <a:pPr algn="l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объединяет все растения; оно является самым высоким уровнем в системе классификации, охватывая широкий спектр разнообразия растительного мира.
</a:t>
            </a:r>
            <a:endParaRPr lang="en-US" sz="111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и роды объединяют по признакам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семейство буковых включает несколько родов, в том числе род Quercus, объединяющий все виды дубов по общим характеристикам.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основная единица классификации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это группа растений с общей морфологией и генами, способных скрещиваться и дающих плодовитое потомство, что важно для определения конкретного растения.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Таксоны: уровни систематики растений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структура классификации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— высший таксон, объединяет все растения, выделяет их из других организмов.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— крупная группа с общими чертами, например цветковые и хвойные.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порядок делят растения на более узкие категории по признакам и эволюционным связям.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Семейство, род и вид обозначают конкретные группы с более точными характеристиками и близким родством.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027" y="2043977"/>
            <a:ext cx="3983397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берёзы повислой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 растение объединяется с другими по таксонам, начиная с царства и заканчивая видом.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классификации объединяет растения по все более детальным признакам, упрощая изучение.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Атласы и ботанические справочники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создание современной систематики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предложил бинарную номенклатуру, где каждый вид имеет два латинских имени — род и вид. Эта система облегчает точную идентификацию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сохраняет актуальность и сегодня, позволяя учёным по всему миру однозначно называть растения, например, Betula pendula для берёзы повислой.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Основаны на изучении внешних признаков: форма и размер листьев, особенности строения цветка, наличие шипов или чешуек.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позволяют классифицировать растения в группы по видимым характеристикам и понять сходства между ними.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анализ органов помогает надёжно определять видовую принадлежность и отличать близкие виды друг от друга.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методы в систематике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особенно важны для разрешения спорных случаев между близкими видами и для выявления скрытого разнообразия в растениях.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морфологические признаки остаются основой, но молекулярные технологии существенно повышают точность классификации.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морфологических и молекулярных методов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исследований по систематике растений,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молекулярной систематике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ДНК-баркодирование ускоряет идентификацию видов
</a:t>
            </a:r>
            <a:pPr algn="ctr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коротких специализированных участков ДНК позволяет учёным быстро и точно определять видовую принадлежность растений. Этот метод значительно облегчает работу ботаников и способствует открытию новых видов.
</a:t>
            </a:r>
            <a:endParaRPr lang="en-US" sz="1171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в охране биоразнообразия
</a:t>
            </a:r>
            <a:pPr algn="ctr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помогает выявлять и защищать редкие растения, обеспечивая эффективный мониторинг экосистем. Применение молекулярных методов стимулирует разработку программ по сохранению растительного мира на международном уровне.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молекулярных методов позволило строить первые подробные филогенетические деревья на основе ДНК-данных.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высокоточных геномных технологий позволяет уточнить происхождение и взаимоотношения сотен тысяч видов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морфологических и молекулярных данных привела к переосмыслению эволюционных связей между основными группами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филогении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редких видов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позволяет точно определить виды, находящиеся под угрозой исчезновения, что помогает сосредоточить усилия на их сохранении.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классификации можно понять состав биоценозов и разработать стратегии охраны природных сообществ.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Систематики участвуют в глобальных проектах, координируя сохранение растительного разнообразия по всему миру.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систематики в охране природы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систематики в сельском хозяйстве и медицине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селекционерам точно выбирать растения для создания новых сортов с улучшенными характеристиками, повышая эффективность производства.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правильная идентификация лекарственных растений предотвращает ошибки при сборе сырья и разработке натуральных препаратов, обеспечивая безопасность применения.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цветковых, хвойных и папоротников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различных отделов растений, которые важны для их классификации и понимания биологических функций.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размножения и строении органов отражают важные эволюционные особенности данных групп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школы, 2021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стандартизация названий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научных названий облегчает обмен знаниями между учёными разных стран без путаницы. Она служит основой для точного учёта растительного разнообразия.
</a:t>
            </a:r>
            <a:endParaRPr lang="en-US" sz="1138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систематики в международных проектах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международные программы по изучению и сохранению природы опираются на систематику растений для мониторинга и управления экосистемами на разных континентах.
</a:t>
            </a:r>
            <a:endParaRPr lang="en-US" sz="1136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систематики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систематика при определении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процедуры идентификации и классификации растений
</a:t>
            </a:r>
            <a:endParaRPr lang="en-US" sz="22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 систематике растений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описывается множество новых видов, что требует систематического обновления классификаций и базы данных.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естественных местообитаний усложняет сохранение многих растений и требует срочных мер защиты.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видами создаёт сложности в идентификации и разграничении таксонов.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требуют объединения морфологических, биохимических и генетических методов для точного определения видов.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растений: фундамент для науки и практики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продолжает развиваться, объединяя традиционные и молекулярные методы, что усиливает наше понимание биоразнообразия и способствует международному сотрудничеству в науке и охране природы.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2026-05-08T13:55:28Z</dcterms:created>
  <dcterms:modified xsi:type="dcterms:W3CDTF">2026-05-08T13:55:28Z</dcterms:modified>
</cp:coreProperties>
</file>