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сложных имён существительных
</a:t>
            </a:r>
            <a:endParaRPr lang="en-US" sz="343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писать сложные существительные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6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встречаются в учебниках и речи каждый день. Чтобы писать их правильно, нужно замечать строение слова, значение частей и опираться на правило, а не на догадку.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имя существительное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имя существительное образуется из двух основ или из части слова и основы. Оно называет один предмет, но соединяет в себе два значения, которые помогают точнее назвать явление.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части могут быть равноправными, как в слове «диван-кровать», или одна часть может уточнять другую, как в «пароход» и «лесостепь».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 того, как связаны части слова. Если они образуют единое понятие, пишется слитно; если связь подчёркивает самостоятельность частей, часто нужен дефис.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модели написания и их примеры.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 строения слова, смысла частей и их грамматической связи.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«Правописание сложных имён существительных»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написания сложных существительных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написание по правилу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слитное, дефисное или раздельное написание.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соединительной гласной о и 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 и е связывают две основы в одном слове: пароход, пешеход, земледелец, хлебороб. Благодаря им слово легче произносить и записывать без лишних пауз.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пишутся слитно, потому что соединительная гласная показывает, что части образуют одно целое. На иллюстрации хорошо подходят предметы, где видно соединение двух смысловых частей: паровоз, пылесос, самосвал, самолёт.
</a:t>
            </a:r>
            <a:endParaRPr lang="en-US" sz="12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04219"/>
            <a:ext cx="415500" cy="36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сложные существительные пишутся слитно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целое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которые называют один предмет или явление: водопад, снегопад, хлебозавод. Их части вместе образуют новое понятие, а не два отдельных названия.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дают общий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лесостепь или землекоп части не просто стоят рядом, а вместе создают единое значение. Именно поэтому такое написание считается слитным.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не живёт отдельно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первая часть не употребляется как самостоятельное слово в этом значении. Тогда слово воспринимается как единое целое и обычно пишется слитно.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сложные существительные пишутся через дефис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слова с двумя равноправными частями: диван-кровать, инженер-конструктор, школа-интернат. Дефис показывает, что обе части важны и сохраняют собственное значение.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пишутся названия сторон горизонта: северо-запад, юго-восток. Здесь дефис помогает увидеть связь направлений и не смешать их с обычными словами.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встречается и в словах, где есть повтор или близкое по звучанию сочетание: еле-еле, точь-в-точь. Он подчёркивает повторяемость действия или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 меняется написание после части пол-.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пол- дефис нужен перед гласной, буквой л и заглавной буквой; в остальных случаях написание определяется формой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слов с пол-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полу- чаще всего не ставится дефис: полуостров, полукруг, полумрак. Эта часть присоединяется к основе как единый элемент сложного слова.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 обычно пишется слитно и обозначает неполноту или частичность признака.
</a:t>
            </a:r>
            <a:endParaRPr lang="en-US" sz="2478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названия профессий и лиц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профессий и занятий дефис часто показывает, что одно слово уточняет другое: врач-офтальмолог, лётчик-испытатель, поэт-песенник.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называют одного человека, но сразу указывают на его специальность, роль или вид деятельности, поэтому обе части читаются как единое обозначение.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особенно уместен, когда первая часть сама по себе не раскрывает значение полностью и нужна для более точного описания профессии или статуса.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этот признак, легче отличать подобные названия от слитных слов и не путать их с обычными сочетаниями существительного и определения.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названия предметов и устройств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названия предметов пишутся слитно, если обозначают один цельный предмет: пылесос, самокат, видеокамера. В них части объединяются в одно новое значение.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названия, где сохраняются два равноправных элемента или одно слово уточняет другое: шкаф-купе, диван-кровать, кресло-качалка.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спросить себя: передо мной одно новое название или сочетание двух признаков? Ответ часто сразу подсказывает нужное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правило действует в разных случаях: слитно, через дефис и раздельно.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выбирают по смыслу и строению слова: цельное значение чаще ведёт к слитному написанию, а равноправие или уточнение — к дефису.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«Правописание сложных имён существительных»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вариантов написания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написание по признакам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как писать сложное существительное: слитно, через дефис или раздельно.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Ошибкоопасные пары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Пол-яблока или пол яблока?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рядом стоят два почти одинаковых варианта, и взгляд легко цепляется за маленькую деталь. Именно она меняет правило: после пол- перед гласной нужен дефис, а раздельное написание здесь будет ошибкой.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 север запад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особенно полезна для сравнения в цветных схемах или стрелках на карте. В первом случае перед нами цельное название направления, а во втором — два отдельных слова, которые уже не образуют одно сложное существительное.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 трудные написания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по 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сложные существительные не всегда удобно проверять только правилом. Для них важно регулярно сверяться со словарём и запоминать написание как готовую орфографическую форму.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зрительную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видит слово в правильном виде, тем быстрее замечает ошибку. Это особенно полезно для трудных сочетаний, которые встречаются в учебных текстах и заданиях.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сомнительные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лучше не угадывать, а открыть орфографический словарь. Такой способ помогает избежать случайной ошибки и закрепить верный вариант.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Выделять особые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Генерал-майор, кресло-кровать, чудо-ребёнок, крест-накрест нужно узнавать как устойчивые модели. Они требуют внимания к форме слова и аккуратного запоминания.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признаки, которые помогают выбрать написание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из скольких основ состоит слово: если оно образует одно новое понятие, чаще выбирают слитное написание, как в словах водопад или землетрясение.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посмотрите, есть ли соединительная гласная о или е. Она помогает связать основы в одно слово и часто указывает на слитное написание сложного существительного.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начинается с пол- или полу-, важно проверить следующую букву и значение части слова: именно это подсказывает, писать ли его слитно, через дефис или раздельно.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равноправны или одна уточняет другую, чаще нужен дефис. Если сочетание стало цельным названием предмета, явления или лица, обычно пишется слитно.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разные модели написания и быстро соотнести слово с правилом.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показывает, что написание зависит не от длины слова, а от его строения, значения и начальной части.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раздела закрепления темы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принимать пол- за обычную приставку и писать слово без нужного дефиса. Особенно это происходит перед гласной, буквой л и заглавной буквой в названии.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путаница между слитным и раздельным написанием в похожих сочетаниях. Ученик видит знакомые слова рядом, но не замечает, что они подчиняются разным правилам.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причина ошибок — игнорирование словарных написаний. Некоторые слова нельзя уверенно проверить только по общему правилу, поэтому важно вовремя обращаться к словарю.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для правильного письма
</a:t>
            </a:r>
            <a:endParaRPr lang="en-US" sz="3945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писать сложные имена существительные, нужно смотреть на строение слова, значение его частей и проверять сомнительные случаи по словарю. Тогда слитное, дефисное и раздельное написание становится понятным и предсказуемым.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2026-05-23T04:51:07Z</dcterms:created>
  <dcterms:modified xsi:type="dcterms:W3CDTF">2026-05-23T04:51:07Z</dcterms:modified>
</cp:coreProperties>
</file>