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регуляция в организме человека: основные темы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важнейших механизмов, управляющих жизнедеятельностью и адаптацией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организму нужны координация и регуляция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органу нужна скоординированная работа с другими для здоровья и выживания. Координация помогает организму адаптироваться и сохранять внутреннее равновесие — гомеостаз.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координации и регуляции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обеспечивает согласованное функционирование клеток и органов, что поддерживает целостность организма и упорядоченность процессов.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— это управление работой на клеточном, тканевом и органном уровне для поддержания стабильных условий внутри организма.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обоих процессов — быстро и точно реагировать на изменения окружающей среды и внутренние потребности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регуляции организма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действует с помощью гормонов, которые передаются по крови и вызывают изменения во многих органах с большей задержкой.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работает через электрические импульсы, обеспечивая молниеносный ответ на раздражения и контроль над движениями.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мозг, контролирующие сложные функции, такие как мышление и память.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состоит из нервов, связывающих центральную систему с органами и тканями.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периферические нервы передаётся информация от органов чувств в мозг и обратно к мышцам.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интеграцию и координацию всех жизненно важных процессов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нервных клеток — нейроны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нейроны передают сигналы от органов чувств в центральную нервную систему для обработки.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нейроны передают команды из мозга к мышцам и железам для выполнения действий и реакций.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нейроны связуют чувствительные и двигательные нейроны, обрабатывая и интегрируя информацию внутри ЦНС.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передачи сигналов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сигналы почти мгновенно, что важно для защиты и быстрой реакции.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более медленная, отвечает за длительные процессы и системные изменения.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их роль в организме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включает рецепторы, нейроны и эффекторные органы, позволяя организму мгновенно реагировать без осознания.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быстрая, непроизвольная реакция на внешний раздражитель, например, отдергивание руки от горячего предмета.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36330"/>
            <a:ext cx="719700" cy="6397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гуморальной регуляции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 активные вещества, вырабатываемые железами внутренней секреции, влияющие на функции различных органов.
</a:t>
            </a:r>
            <a:endParaRPr lang="en-US" sz="875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запускается медленнее, чем нервная, но оказывает длительное влияние на организм.
</a:t>
            </a:r>
            <a:endParaRPr lang="en-US" sz="875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распространяются по всему организму через кровь, воздействуя на многие органы одновременно.
</a:t>
            </a:r>
            <a:endParaRPr lang="en-US" sz="8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и их гормоны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желез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контролирует уровень сахара с помощью инсулина. Иллюстрация показывает точное расположение этих желез в теле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железы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регулирует рост и функции многих органов; щитовидная железа отвечает за обмен веществ; надпочечники выделяют адреналин и кортизол, управляющие стрессом.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– поддержание постоянной внутренней среды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равновесие важных параметров организма, включая температуру, уровень сахара в крови и кислотно-щелочной баланс, что необходимо для нормального функционирования клеток.
</a:t>
            </a:r>
            <a:endParaRPr lang="en-US" sz="1116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реагирует на отклонения, передавая сигналы в мозг, который запускает соответствующие изменения для восстановления стабильности внутренней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с помощью гормонов поддерживает длительные процессы, например, нормализацию уровня глюкозы после приема пищи и терморегуляцию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и гуморальной регуляции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нервной и гуморальной регуляции. Эти системы дополняют друг друга, обеспечивая точное и комплексное управление функциями организма.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ответственна за быстрые и точные реакции, гуморальная – за длительное и системное регулирование, их действия взаимодополняют друг друга.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гуморальной 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надпочечники выделяют адреналин, усиливая и продлевая эффект нервной активации, обеспечивая мобилизацию энергии и улучшение работы мышц для адаптации к стрессу.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эмоциональном стрессе активируется симпатическая нервная система: учащается пульс, расширяются зрачки, что подготавливает организм к быстрой реакции на угрозу.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рефлекторная дуга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 воспринимает раздражение и преобразует его в нервный сигнал, запускающий рефлекторный ответ.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звено, расположенное в спинном или головном мозге, принимает решение о реакции и формирует ответный сигнал.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Эфферентный (двигательный) нейрон передаёт команду к органу-исполнителю – мышце или железе, который осуществляет нужное действие.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Афферентный (чувствительный) нейрон передаёт сигнал от рецептора в центральную нервную систему для обработки и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рефлексов: безусловные и условные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под влиянием опыта, например выделение слюны на запах пищи — результат научения, как показал эксперимент Павлова.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врождённые автоматические реакции организма, такие как сосательный или мигательный, которые обеспечивают выживание с рождения.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постоянной температуры тела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терморегуляции через рецепторы и мозг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регуляции и их последствия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возникает при недостатке инсулина — гормона, регулирующего уровень сахара; проявляется жаждой, слабостью и потерей массы тела.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Паркинсона связана с повреждением нейронов головного мозга и вызывает тремор, затруднение движений и повышенную усталость.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болезни демонстрируют важность слаженной работы нервной и гуморальной систем для поддержания здоровья и нормального функционирования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регулируются эмоции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серотонина на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Серотонин — важный нейромедиатор, который способствует ощущению радости и спокойствия. Его недостаток может приводить к депрессии и тревоге, изменяя эмоциональное состояние человека.
</a:t>
            </a:r>
            <a:endParaRPr lang="en-US" sz="879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адреналина в эмоциональных реакциях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моменты страха или волнения организм вырабатывает адреналин, что вызывает учащение пульса и повышенное внимание. Эта реакция помогает мобилизоваться и справляться с опасностями.
</a:t>
            </a:r>
            <a:endParaRPr lang="en-US" sz="8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координации и регуляции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координация позволяет быстро реагировать на опасности, обеспечивая выживание и безопасность в меняющейся среде.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регуляция способствуют успешному обучению, тренировкам и развитию интеллектуальных и физических способностей.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этих систем приводят к снижению внимания, утомляемости и развитию заболеваний, мешая нормальному росту и функционированию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необходимость координации и регуляции в жизни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Гармоничная работа нервной и гуморальной систем обеспечивает адаптацию, развитие и стабильность организма, поддерживая здоровье и жизненный баланс на протяжении всей жизни.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2026-05-09T10:12:53Z</dcterms:created>
  <dcterms:modified xsi:type="dcterms:W3CDTF">2026-05-09T10:12:53Z</dcterms:modified>
</cp:coreProperties>
</file>