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Европы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 странах, народах и ландшафтах Восточной Европы.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граница региона?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Восточной Европы нет одной общепринятой границы: списки стран в учебниках различаются. Но регион легко узнаётся по соседству государств, крупным рекам, равнинам и переходу между Европой и Балканами.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на карте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Польша, Чехия, Словакия и Венгрия часто входят в ядро Восточной Европы. Эти страны удобно искать по положению между Германией, Украиной и Балканами.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Румыния, Болгария, Украина, Беларусь и Молдова формируют восточную и юго-восточную часть региона. Их объединяют большие равнины, речные долины и важные транспортные пути.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Литва, Латвия и Эстония нередко рассматриваются отдельно, но во многих школьных картах их тоже включают в восточноевропейский обзор.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столиц — Варшава, Прага, Будапешт, Бухарест, София и Киев — помогают быстро ориентироваться на карте и сравнивать страны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региона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помогают понять, как люди расселялись, где развивались города и почему возникали торговые пути.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 — самая протяжённая из трёх рек, а Днепр и Висла тоже играют ключевую роль в жизни региона.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справочные данные о реках Европы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46299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природы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региона чаще заметно морское влияние, а к востоку климат становится более континентальным. Это означает больший контраст между зимой и летом.
</a:t>
            </a:r>
            <a:endParaRPr lang="en-US" sz="737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занимают большие территории, но рядом встречаются холмы и горы. Такое сочетание видно в Карпатах, на Балканах и в других частях региона.
</a:t>
            </a:r>
            <a:endParaRPr lang="en-US" sz="75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 и мягкий климат помогают выращивать зерно, овощи и кормовые культуры. Поэтому сельское хозяйство остаётся важным почти во всех странах.
</a:t>
            </a:r>
            <a:endParaRPr lang="en-US" sz="737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пространства и речные долины удобны для дорог, железных дорог и крупных городов. В горах и на побережье транспорт устроен сложнее.
</a:t>
            </a:r>
            <a:endParaRPr lang="en-US" sz="7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стран региона сквозь 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показывает смену политических форм и границ в регионе.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языковые семьи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языков помогает увидеть, почему страны региона похожи и одновременно сильно различаются.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языки наиболее распространены, но в регионе есть и особые языковые группы с иным происхождением.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лингвистические классификации языков Европы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конфессии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рядом существуют православие, католицизм и протестантизм. Из-за этого у соседних стран могут быть похожие, но не одинаковые праздничные обычаи.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костюмы, танцы и ярмарки часто сохраняются в деревнях и городах. Такие традиции помогают лучше понять местную историю и уклад жизни.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кухня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нередко сопровождаются сезонными блюдами: выпечкой, супами, сладостями и угощениями из местных продуктов. Еда тоже отражает культуру региона.
</a:t>
            </a:r>
            <a:endParaRPr lang="en-US" sz="974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карта Восточной Европы очень разнообразна: она складывается из множества местных обычаев, а не из одного общего стиля.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сегодня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столицах и крупных центрах быстрее растут сфера услуг, торговля и современные технологии, особенно там, где удобно развиты транспортные связи.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опирается на несколько направлений сразу: производство, аграрный сектор, услуги и транспортную сеть.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структуре экономики стран Восточной Европы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объединения стран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страны проще, если смотреть на участие в общих объединениях и на последствия для поездок и учёбы.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союзах меняет правила сотрудничества, но не отменяет самостоятельность государств.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ЕС и НАТО, актуальные сведения на 2025 год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страна в фокусе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Варшава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часто служит удобной точкой входа в изучение региона: здесь сочетаются крупные города, развитая сеть дорог и заметные исторические центры. Варшава задаёт современный ритм страны.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и 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побережье на севере и обширные равнины в центре делают ландшафт Польши очень разнообразным. Это помогает понять, почему здесь хорошо развиты перевозки и сельское хозяйство.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Краков напоминает о средневековой истории страны, а Вавель и старый центр города часто становятся символами польского прошлого. Такие места помогают увидеть связь между картой и культурой.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Польша известна логистикой, автопромом и IT-услугами. Эти отрасли особенно заметны в крупных городах, где сосредоточены предприятия, университеты и современные рабочие места.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Чехия: страна в фокусе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Рельеф и реки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Чешские возвышенности создают мягкий, холмистый рельеф, а реки Влтава и Лаба связывают города и хозяйственные районы. Природная основа страны хорошо заметна даже без подробной карты.
</a:t>
            </a:r>
            <a:endParaRPr lang="en-US" sz="883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Исторические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Карлов мост и Пражский Град стали узнаваемыми символами Чехии. Они показывают, как в стране сочетаются старинная архитектура, городской пейзаж и бережное отношение к наследию.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Современная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 туризм поддерживают экономику страны. Заводы, сервис и поток путешественников особенно важны для Праги, Брно и Остравы, где сосредоточены работа, учёба и культура.
</a:t>
            </a:r>
            <a:endParaRPr lang="en-US" sz="883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Прага как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 — не только столица, но и главный ориентир на карте страны. Отсюда удобно начинать знакомство с Чехией, где рядом расположены крупные города, дороги и исторические кварталы.
</a:t>
            </a:r>
            <a:endParaRPr lang="en-US" sz="8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Венгрии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Будапешт на Дунае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Будапешт удобно рассматривать как город, в котором соединились история и современная жизнь. Дунай делит его на части, а на берегах реки видны мосты, набережные и здания разных эпох. Именно поэтому столица так хорошо передаёт характер Венгрии.
</a:t>
            </a:r>
            <a:endParaRPr lang="en-US" sz="831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пределами столицы важную роль играет Альфёльд — большая равнина, где заметны сельское хозяйство и просторные ландшафты. Дебрецен показывает, что в Венгрии есть не только столица, но и другие значимые городские центры.
</a:t>
            </a:r>
            <a:endParaRPr lang="en-US" sz="8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Румыния: страна в фокусе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Бухарест и центр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Бухарест остаётся главным политическим и культурным центром страны. Здесь особенно заметно, как Румыния соединяет черты большой столицы, современные районы и историческую застройку.
</a:t>
            </a:r>
            <a:endParaRPr lang="en-US" sz="956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море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Карпаты придают румынскому ландшафту выразительность, а побережье Чёрного моря открывает стране морские связи. Такое сочетание гор, равнин и моря делает карту особенно разнообразной.
</a:t>
            </a:r>
            <a:endParaRPr lang="en-US" sz="956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и замки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Бран часто связывают с образами Трансильвании и средневековых легенд. Она напоминает, что история Румынии читается не только в учебнике, но и в архитектуре.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Энергетика, ИТ и портовая торговля помогают стране развиваться сразу в нескольких направлениях. Констанца особенно важна как морской город, а Клуж-Напока известен как крупный центр образования и технологий.
</a:t>
            </a:r>
            <a:endParaRPr lang="en-US" sz="9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Болгария: страна в фокусе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София и 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София соединяет в себе столичную роль и удобное положение у подножия гор. Отсюда легче понять, как в Болгарии переплетаются городская жизнь, история и природные маршруты.
</a:t>
            </a:r>
            <a:endParaRPr lang="en-US" sz="1007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Разнообразный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горы и черноморское побережье формируют разные природные зоны страны. Пловдив и Варна показывают, что население и хозяйство распределены между внутренними районами и морским берегом.
</a:t>
            </a:r>
            <a:endParaRPr lang="en-US" sz="962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Культурное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Рильский монастырь — один из самых известных памятников Болгарии. Он помогает увидеть, как в стране сохраняются религиозные традиции, архитектура и уважение к прошлому.
</a:t>
            </a:r>
            <a:endParaRPr lang="en-US" sz="962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Основы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туризм и пищевая промышленность остаются важными для экономики. Особенно заметны продукты, связанные с фруктами, овощами и отдыхом на побережье, куда приезжают многие путешественники.
</a:t>
            </a:r>
            <a:endParaRPr lang="en-US" sz="9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об Украине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и Днепр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 — крупнейший исторический и культурный ориентир Украины. Город стоит на Днепре, а его силуэт сразу помогает представить, насколько важна река для жизни и связи между частями страны. Лавра дополняет образ древней столицы.
</a:t>
            </a:r>
            <a:endParaRPr lang="en-US" sz="969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Львов, Одесса и Харьков показывают, что Украина имеет несколько сильных городских центров. Каждый из них связан со своей функцией: культурой, морской торговлей, образованием и промышленностью.
</a:t>
            </a:r>
            <a:endParaRPr lang="en-US" sz="10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2880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6096" y="2244823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306865"/>
            <a:ext cx="719700" cy="5757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Балтики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Литва, Латвия и Эстония расположены у Балтийского моря, поэтому порты и морские связи играют для них особую роль. Их столицы — Вильнюс, Рига и Таллин — компактны и удобны для знакомства с регионом.
</a:t>
            </a:r>
            <a:endParaRPr lang="en-US" sz="959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разное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Балтийские страны часто объединяют в одну группу, но у каждой есть собственный язык, история и культурные особенности. При этом в их облике заметны и северные, и восточноевропейские черты.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столиц и портов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транспорт и современные сервисы помогают этим государствам поддерживать связь с соседями. Для небольших стран особенно важно, что столицы и основные центры находятся сравнительно близко друг к другу.
</a:t>
            </a:r>
            <a:endParaRPr lang="en-US" sz="88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Молдовы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Молдова расположена между Румынией и Украиной и воспринимается как часть общего восточноевропейского пространства. Её столица Кишинёв — главный административный и культурный центр страны.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особенно заметны виноградарство, сельские пейзажи и монастыри. Они отражают сельский уклад жизни и давние традиции, которые сохранились во многих районах.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регионе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Молдова часто упоминается рядом с другими странами региона, потому что у неё общая историческая память, похожие культурные связи и близкие природные условия. Это делает её важной частью разговора о Восточной Европе.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Пути, которые связывают регион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соединяет страны региона и перемещает людей, сырьё и товары
</a:t>
            </a:r>
            <a:endParaRPr lang="en-US" sz="10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не имеет единой жёсткой границы: её по-разному показывают на картах и в учебниках. Но регион легко узнать по рекам, равнинам, городам и культурному разнообразию.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2026-07-26T20:28:47Z</dcterms:created>
  <dcterms:modified xsi:type="dcterms:W3CDTF">2026-07-26T20:28:47Z</dcterms:modified>
</cp:coreProperties>
</file>