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Yes. Yes, it is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отвечать коротко, правильно и уверенно.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Yes, it is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в диалогах, играх-угадайках и на уроке. Она делает ответ коротким и естественным, а знакомые слова про предметы, игрушки и цвета помогают легко понять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вопрос Is it…?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всегда начинается со слова Is. После него ставится it, а затем идёт слово, которое нужно проверить: предмет, игрушка, животное или цвет.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спросить: Is it a cat? Is it a pencil? Is it red? Такая модель подходит для обычных догадок по картинке или по предмету в классе.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ставится вопросительный знак. Он показывает, что мы спрашиваем, а не сообщаем ответ. Так вопрос сразу выглядит правильно и 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слова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фразе, и она подтверждает догадку без длинного повторения.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учебной фразы в уроке английского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утвердительный ответ строится очень просто: Yes, it is. Эта формула помогает быстро подтвердить догадку и звучит естественно для младших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вопроса к ответу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 строится на сопоставлении вопроса с предметом или картинкой.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 рядом с картинкой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 кошкой, мячом, книгой или карандашом помогает сразу понять, о чём идёт речь. Ученик не теряется и быстрее связывает слово с изображением.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3507352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изображением можно показать вопрос Is it a cat? и ответ Yes, it is. Когда фраза и картинка стоят вместе, смысл запоминается почти без 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 и dog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животных в коротком вопросе и ответе. Ученики быстро узнают их по картинке и спокойно подбирают нужную фразу.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и pencil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особенно удобны для тренировки. Книга и карандаш часто встречаются в классе, поэтому вопрос Is it a book? звучит понятно и знакомо.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 и toy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делают урок живым и похожим на маленькую игру. Мяч или игрушка легко подходят для проверки догадки и короткого ответа Yes, it is.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car удобно использовать в примерах с игрушечной машинкой. Оно короткое, известное и помогает детям быстро узнавать предмет на картинке.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blue, yellow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добавляют в вопрос ещё один полезный признак. Когда предмет красный, синий или жёлтый, ученикам проще увидеть совпадение и ответить правильно.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диалогов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 животное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dog? Yes, it is. Здесь вопрос очень короткий, а ответ подтверждает догадку без лишних слов. Такой диалог легко произнести вслух.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 цвет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red ball? Yes, it is. Картинка помогает увидеть и предмет, и цвет сразу, поэтому ответ получается быстрым и уверенным.
</a:t>
            </a:r>
            <a:endParaRPr lang="en-US" sz="1243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book? Yes, it is. Этот пример показывает, что один и тот же ответ подходит для разных знакомых слов и не требует длинного объяснения.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позиции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в ответе Yes, it is и не меняются местами.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учебной формуле Yes, it is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остаётся одинаковым: сначала Yes, потом it, затем is. Такой устойчивый шаблон помогает ученикам не путаться и запоминать ответ 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один ответ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в руках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один карандаш, и ученик внимательно смотрит на него. Учитель спрашивает: Is it a pencil? Ответ звучит просто: Yes, it is. Ничего лишнего — только точное подтверждение, как будто предмет сам подсказывает правильные слова.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мяч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виден красный мяч, и вопрос сразу становится понятным: Is it a red ball? Ученик отвечает: Yes, it is. Здесь удобно заметить и предмет, и цвет, а короткий ответ делает реплику ясной и красивой.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Игрушечная машинка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классом стоит toy car, спрятанный в коробке или показанный на рисунке. Учитель задаёт вопрос: Is it a car? Ученик не торопится, смотрит внимательно и говорит: Yes, it is. Получается маленькая угадайка без длинных фраз.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Yes, it is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Yes, it is нужна, когда ответ подтверждает правильную догадку. Если учитель или ученик назвал предмет верно, эта короткая реплика показывает: да, это именно 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и 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звучит дружелюбно, спокойно и очень понятно для младших школьников. Он помогает говорить по-английски без лишних слов, когда нужно быстро согласиться и не повторять весь вопрос.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Yes, it is подходит для упражнений, игр и коротких диалогов в классе. Она помогает ученикам уверенно отвечать на вопросы про предметы, игрушки и цвета.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вопрос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4 класса: увидеть предмет, понять вопрос и произнести короткий правильный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ответе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слова не 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Yes, is it нарушает привычный английский порядок слов. Правильная последовательность всегда одна и та же: сначала Yes, затем it, потом is.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запятую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Yes it is без запятой выглядит неаккуратно и не соответствует образцу урока. Запятая помогает отделить слово Yes от остальной части короткого ответа.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Yes, it are появляется, когда ученик забывает, что в ответе нужна форма is. Для этого урока важно запомнить одну простую модель: Yes, it is.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 угадайку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в 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Спрятанный предмет в коробке или мешочке сразу вызывает интерес. Ученик смотрит на картинку, угадывает объект и отвечает коротко: Is it a car? Yes, it is.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3507352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ситуация помогает не бояться говорить по-английски. Когда предмет скрыт, дети отвечают как настоящие маленькие сыщики: быстро, внимательно и с улыбкой.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идёт повторение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или ученик произносит короткий вопрос: Is it a ball? Так начинается знакомая игровая проверка догадки.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 картинку и сопоставляет её с вопросом. Если предмет подходит, ответ уже почти готов.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Yes, it is. Повторение таких пар помогает запомнить модель и быстро использовать её без лишних раздумий.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картинки к ответу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ученик шагает от изображения к короткой английской фразе в упражнении.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756" y="1408254"/>
            <a:ext cx="252040" cy="201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3756" y="2591835"/>
            <a:ext cx="252040" cy="2240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97803"/>
            <a:ext cx="252040" cy="2016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в повседневной речи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Yes, it is помогает быстро отвечать на вопросы учителя и не теряться у доски. Она удобна, когда нужно подтвердить название школьного предмета или игрушки.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этот ответ может прозвучать во время игры, поиска вещей или простых разговоров с родителями. Короткая реплика делает общение понятным и совсем не пугающим.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игре-угадайке Yes, it is работает как весёлый сигнал согласия. Ребёнок слышит вопрос, проверяет догадку и отвечает уверенно, почти как маленький знаток.
</a:t>
            </a:r>
            <a:endParaRPr lang="en-US" sz="9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 наглядно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красного мяча сразу подсказывает смысл. Ученик видит предмет, читает вопрос Is it a red ball? и понимает, что речь идёт именно о нём.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догадки звучит ответ Yes, it is. Он подтверждает правильный выбор и не требует длинного объяснения, поэтому легко запоминается и удобно произносится.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ученики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Понимают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ученики узнают форму Is it…? и понимают, что ею спрашивают о предмете, игрушке или цвете. Вопрос перестаёт казаться загадкой.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запоминают короткую формулу Yes, it is и используют её без путаницы. Они умеют подтвердить догадку быстро, вежливо и по-английски.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 порядком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начинают замечать, что английский ответ строится в строгом порядке. Это помогает не переносить русский порядок слов в английскую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можешь ответить по-английски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ты научился быстро подтверждать догадку коротким ответом Yes, it is. Эта маленькая фраза уже помогает строить первые диалоги, играть в угадайку и говорить 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2026-05-30T08:49:42Z</dcterms:created>
  <dcterms:modified xsi:type="dcterms:W3CDTF">2026-05-30T08:49:42Z</dcterms:modified>
</cp:coreProperties>
</file>