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осеннее опадание листьев, важное для природы и человека.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Листопад
</a:t>
            </a:r>
            <a:endParaRPr lang="en-US" sz="377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листопада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XIX века листопад изучается как адаптация растений к сезонным изменениям. Он проявляется во всех регионах с меняющимся климатом и связан с длиной дня, температурой и внутренними процессами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листопад?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это опадание листьев у деревьев и кустарников осенью, вызванное естественным отмиранием тканей.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листопада — защита растений от избыточной потери воды и энергетических затрат в холодный период.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и время листопада варьируются в зависимости от климатических условий региона произрастания растения.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листопада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Уменьшение светового дня осенью и снижение среднесуточной температуры запускают биохимические процессы в растениях.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влажности почвы вместе с этими факторами приводит к отмиранию листьев и их последующему опаданию для сохранения ресурсов.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Уменьшается содержание хлорофилла, из-за чего листья теряют зелёный цвет и становятся менее фотосинтетически активными.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Каротиноиды и антоцианы проявляются заметнее, придавая листьям жёлтые, оранжевые и красные оттенки.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черешке листа образуется отделительный слой клеток, который прерывает подачу воды и питательных веществ к листу.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ослаблению крепления листа и его последующему опаданию для защиты растения зимой.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процессы в листопаде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цикл опадания листьев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осени наблюдается резкий рост опадения листьев, что совпадает с изменением температуры и продолжительности дня.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Опадание листьев происходит преимущественно в октябре и ноябре, позволяя деревьям подготовиться к зиме.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Московского ботанического сада, 2022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разных климатических зонах
</a:t>
            </a:r>
            <a:endParaRPr lang="en-US" sz="2695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листопад связан с наступлением холодов и уменьшением светового дня, что характерно для России и Канады.
</a:t>
            </a:r>
            <a:endParaRPr lang="en-US" sz="150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тропиках опадание листьев часто вызвано засушливым сезоном, а не холодом, что отражает адаптацию к недостатку влаги.
</a:t>
            </a:r>
            <a:endParaRPr lang="en-US" sz="1505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49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листопад проявляется смешанно — часть деревьев сбрасывает листья в жару, другие сохраняют их дольше.
</a:t>
            </a:r>
            <a:endParaRPr lang="en-US" sz="149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листьев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пигментов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разрушении хлорофилла проявляются каротиноиды и антоцианы, окрашивающие листья в яркие желтые и красные цвета. Этот процесс придаёт осени особую палитру красок.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дни стимулируют накопление пигментов, а прохладные ночи помогают закрепить окраску, делая листья яркими, особенно в ясную погоду.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листопада для растения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сокращает испарение воды через листья, помогая растению экономить влагу в сухой и холодный сезон.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листьев снижает риск облома веток под тяжестью снега зимой, что защищает структуру дерева.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поддерживает жизнедеятельность растения до возобновления роста весной, способствуя его выживанию.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874535"/>
            <a:ext cx="4106400" cy="17935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листопадных и вечнозелёных деревьев
</a:t>
            </a:r>
            <a:endParaRPr lang="en-US" sz="229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листопадных и вечнозелёных деревьев по сезонности листопада, защитным механизмам и распространённости.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Листопадные деревья адаптированы к сезонным изменениям, в то время как вечнозелёные сохраняют листву круглый год, что отражает разные стратегии выживания.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Ботаника России, 2021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плодородного слоя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постепенно разлагаются, образуя гумус, который обогащает почву питательными веществами. Этот процесс повышает её водоудерживающую способность и поддерживает рост растений в следующем сезоне.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и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Листовая подстилка служит естественным теплоизолятором, защищая корни растений от морозов и сохраняя влагу. Она также предотвращает эрозию и разрушение верхнего слоя почвы под воздействием осадков.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Убежище для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Опавшие листья создают среду обитания для множества насекомых, грибов и микроорганизмов. Эти организмы способствуют разложению органики и поддерживают биологическое равновесие в экосистеме.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листопада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городские улицы покрываются огромным количеством листьев, что требует активной уборки и переработки для предотвращения засоров и улучшения городских ландшафтов.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опавших листьев ежегодно собирают городские службы для поддержания чистоты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150 тысяч тонн
</a:t>
            </a:r>
            <a:endParaRPr lang="en-US" sz="3303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служба уборки,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и животные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опавшей листве множество насекомых находят подходящие условия для зимовки, что способствует их выживанию и поддержанию биоразнообразия в лесных экосистемах.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млекопитающие, например ежи, используют слой листьев как теплое убежище от холода, а почвенные беспозвоночные потребляют разлагающуюся органику как источник пищи.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урожая в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проходят торжества, отмечающие сбор урожая и завершение полевых работ, где листопад символизирует переход к зимнему периоду.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Момидзи в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Ежегодное массовое любование осенней красотой листьев — важная культурная традиция, которая привлекает множество людей в парки и сады.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фестивали в Европе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Европы листопад ассоциируется с изменением времен года и праздниками, отражающими связь человека с природным циклом.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праздники, связанные с листопадом
</a:t>
            </a:r>
            <a:endParaRPr lang="en-US" sz="25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листопада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механизм опадания листьев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и сельское хозяйство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уборка опавших листьев предотвращает накопление патогенов и вредителей, что защищает плодовые деревья и улучшает здоровье сада.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листвы в компост помогает возвращать в почву полезные вещества и улучшает структуру земли, повышая урожайность в следующем сезоне.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Оптимальное использование листовой массы снижает необходимость применения химических удобрений, делая сельское хозяйство экологичнее и устойчивее.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73868"/>
            <a:ext cx="2684700" cy="18798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9025" y="973868"/>
            <a:ext cx="2684700" cy="18798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3050" y="986104"/>
            <a:ext cx="2672700" cy="18792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6250" y="3059300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Исаак Левитан и осенняя природа
</a:t>
            </a:r>
            <a:pPr algn="ctr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«Осенний день. Сокольники» передает атмосферу покоя и красоты листопада в московских парках, отражая тонкую меланхолию изменяющегося времени года.
</a:t>
            </a:r>
            <a:endParaRPr lang="en-US" sz="1267" dirty="0"/>
          </a:p>
        </p:txBody>
      </p:sp>
      <p:sp>
        <p:nvSpPr>
          <p:cNvPr id="10" name="Text 1"/>
          <p:cNvSpPr txBox="1"/>
          <p:nvPr/>
        </p:nvSpPr>
        <p:spPr>
          <a:xfrm>
            <a:off x="33736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Сергея Есенина
</a:t>
            </a:r>
            <a:pPr algn="ctr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«Отговорила роща золотая…» листопад символизирует переходы в жизни и хрупкость природы, вызывая у читателя чувства нежности и прощания.
</a:t>
            </a:r>
            <a:endParaRPr lang="en-US" sz="1408" dirty="0"/>
          </a:p>
        </p:txBody>
      </p:sp>
      <p:sp>
        <p:nvSpPr>
          <p:cNvPr id="11" name="Text 2"/>
          <p:cNvSpPr txBox="1"/>
          <p:nvPr/>
        </p:nvSpPr>
        <p:spPr>
          <a:xfrm>
            <a:off x="6246700" y="3064275"/>
            <a:ext cx="24069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Японское хайку и сезоны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японской традиции хайку часто посвящены красоте опадающих листьев, подчеркивая гармонию человека с природой и изменчивость жизни через короткие поэтические образы.
</a:t>
            </a:r>
            <a:endParaRPr lang="en-US" sz="1344" dirty="0"/>
          </a:p>
        </p:txBody>
      </p:sp>
      <p:sp>
        <p:nvSpPr>
          <p:cNvPr id="12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3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в искусстве и литературе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температуры и достаточное количество осадков обеспечивают равномерное и постепенное опадание листьев, поддерживая здоровье растений.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и холодная осень способствует быстрому опаданию листьев, сокращая период вегетации и влияя на развитие будущего сезона.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может ускорять процесс листопада, вызывая механическое отрывание листьев и увеличивая площадь подстилки на земле.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Продолжительные засушливые периоды уменьшают влажность листьев, что может привести к их преждевременному опаданию и стрессу для растения.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 и погоды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
</a:t>
            </a:r>
            <a:endParaRPr lang="en-US" sz="2883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технологии позволяют с высокой точностью отслеживать сроки начала и окончания листопада на больших территориях, помогая выявлять климатические изменения.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дронов предоставляет подробные данные о состоянии лесов и интенсивности изменения окраски листьев с целью мониторинга здоровья экосистем.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данные анализируют для прогнозирования влияния климатических факторов на сельское хозяйство и природные экосистемы, способствуя устойчивому управлению ресурсами.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листопада в природе и культуре
</a:t>
            </a:r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Листопад — это природное явление, объединяющее биологические процессы и культурные традиции. Его изучение помогает лучше понять сезонные изменения и бережно относиться к окружающей среде.
</a:t>
            </a:r>
            <a:endParaRPr lang="en-US" sz="45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2026-05-07T14:34:43Z</dcterms:created>
  <dcterms:modified xsi:type="dcterms:W3CDTF">2026-05-07T14:34:43Z</dcterms:modified>
</cp:coreProperties>
</file>