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 Персия в XVI-XVIII веках: основные вопросы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ключевых аспектов развития двух великих империй Востока XVI–XVIII веков.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Османской империи и Персии в истории Евразии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XVI–XVIII веках две великие державы — Османская империя и Персия — влияли на политический, торговый и культурный ландшафт Евразии, соперничая за влияние и контроль над важнейшими регионами.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могущества Османов и Персов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при Сулеймане Великолепном охватывала Балканы, Ближний Восток и Северную Африку. Это был период военной мощи и культурного процветания с населением свыше 30 миллионов человек.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при Сулеймане Великолепном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империи занимали огромные территории с многонациональным населением, что требовало сложной системы управления и поддержания порядка на обширных пространствах.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население двух империй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 Аббас I перенёс столицу в Исфахан, развивал армию и укреплял центральную власть, обеспечив безопасность и экономический рост Персии в этот период.
</a:t>
            </a:r>
            <a:endParaRPr lang="en-US" sz="1188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Персии при шахе Аббасе I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конфликты между Османами и Персами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Важнейшее сражение с применением артиллерии, приведшее к османской победе и изменению границ в Восточной Анатолии.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Чалдыранская битва (1514)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Завершилась подписанием мирного договора, закрепившего новые границы и раздел влияния в регионе между империями.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1623–1639 гг.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Османские войска вновь пытаются расширить влияние в Закавказье, сталкиваясь с ожесточённым сопротивлением персов.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1603–1618 гг.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конфликт за контроль над Закавказьем и регионами Ирака между двумя империями, завершившийся временным ослаблением Персии.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1578–1590 гг.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и военные инновации Османов и Персии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Османы обладали регулярной армией с пехотой янычар и кавалерией сипахи, усиленной артиллерией, что обеспечивало им преимущество на поле боя.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Янычары и сипахи: сила Османской армии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армиях активно внедрялись огнестрельное оружие и новые приёмы ведения боя: укреплённые позиции, засады и построение стрелковых линий.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Тактические нововведения в XVI веке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армия состояла из конных воинов кизилбашей и разнообразных местных вооружённых сил, адаптирующихся к особенностям регионов.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кизилбаши и ополчение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Чалдыранская битва 1514 года и её последствия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1514 года османы впервые массово применили огнестрельную артиллерию, обеспечив решающую победу над персами. Это изменило ход военных действий на Ближнем Востоке.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принизило власть шаха и укрепило позиции Османской империи в Восточной Анатолии, значимо сдвинув баланс сил в регионе в пользу Османов.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договоры и установление границ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6500" y="15773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договор 1639 года чётко разделил территории между империями: Османы получили Месопотамию с Багдадом, а Персия — Восточный Кавказ. Это стабилизировало регион.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6500" y="31769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разграничение сохранилось практически без изменений до современности, влияя на формирование границ современных Ирана, Ирака и Турции.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внутренние преобразования империй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Сулейман Великий ввёл свод законов Канун-наме, унифицировал налоги, укрепил власть султана и обеспечил контроль над отдалёнными провинциями.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Канун-наме и централизация Османов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правителя вкладывались в модернизацию армии и строительство крепостей, усиливая защиту границ и снижая угрозу внешних вторжений.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обороны и модернизация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 Аббас I переселял ремесленников и поощрял развитие городов, что способствовало экономическому подъёму и процветанию ремёсел в Персии.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развитие и мастера в Персии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кризисы XVII 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переживала рост коррупции, частые восстания и ослабление центральной власти в период правления Мехмеда IV и Селима II.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Персии после смерти Аббаса I обострились династические конфликты и внутриполитические кризисы, что привело к снижению влияния и утрате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Тюльпанов: Османский культурный рассвет XVIII века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Ахмеде III османская знать начинает активно перенимать западные модные тенденции и художественные стили, что меняет облик имперской культуры.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европейского искусства и моды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Увлечение европейскими традициями способствует расширению культурных и интеллектуальных контактов между Османской империей и Западом.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 Европой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Строятся новые дворцы и сады, появляются первые типографии. Городская жизнь оживает, развивается культура досуга и образование.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городские преобразования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Надир Шах и кризис Персии в XVIII веке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династии Сефевидов в Персии начался период хаоса и междоусобиц, что сильно ослабило страну. Надир Шах появился как харизматичный военачальник, сумевший объединить раздробленные силы страны и восстановить власть шаха.
</a:t>
            </a:r>
            <a:endParaRPr lang="en-US" sz="1174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1739 году Надир Шах совершил успешный поход в Индию, завоевав Дели. Однако после его смерти Персия вновь погрузилась в политическую нестабильность и внутренние конфликты, что привело к ослаблению государства к концу XVIII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торговые пути: влияние Османской империи и Персии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контролировала важные торговые маршруты между Европой и Азией через Ближний Восток, обеспечивая стабильный поток товаров и доходов. Города империи процветали благодаря ярмаркам и развитию ремёсел.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выступала ключевым транзитным звеном для экзотических товаров, таких как шелк, ковры и пряности. Между Османами и Персией происходили экономические споры за доминирование на выгодных рынках и за торговые пошлины.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Исламские традиции и религиозное соперничество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была центром суннитского ислама, объединив множество народов под своей властью. Её религиозная политика укрепляла общность и поддерживала власть султанов в регионе.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во времена Сефевидов стала главным оплотом шиизма, что усилило религиозное и политическое противостояние с Османами. Религиозные меньшинства, такие как христиане и иудеи, существовали в обеих империях, несмотря на соперничество.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 культура в империях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Османской империи медресе были ключевыми учебными заведениями, где преподавались основы грамматики, религии и права. Здесь готовились государственные служащие и религиозные деятели, поддерживая интеллектуальную жизнь столицы.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центры Османов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учёные того времени свободно перемещались между городами обеих империй, обмениваясь знаниями. Это способствовало развитию медицины, математики и философии, объединяя традиции Востока и Запада.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обмен и путешествия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система образования уделяла особое внимание искусству, каллиграфии и поэзии. Учёные и художники создавали выдающиеся произведения, которые становились источником культурного влияния в регионе и за его пределами.
</a:t>
            </a:r>
            <a:endParaRPr lang="en-US" sz="1063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традиции Персии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связи с европейскими государствами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 Персия поддерживали активные дипломатические контакты с европейскими странами, такими как Франция, Англия и Венеция. Через посольства развивалась торговля и заключались политические соглашения.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Временами создавались союзы для совместной борьбы с общими врагами, в том числе с Польшей и Россией. Эти контакты способствовали взаимному культурному и научному обогащению на протяжении столетий.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 в жизни империй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Стамбул, Бухара, Тебриз и Исфахан являлись центрами торговли, ремёсел и искусства, где проходили крупные ярмарки и развивался городской образ жизни. Здесь строились архитектурные памятники, отражавшие богатство и культуру.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были караван-сараи для путешественников, оживлённые базары, мечети и библиотеки. Это создавало рабочие места, увеличивало население и способствовало развитию новых профессий и социальной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 и искусство Османов и Персии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Построенная между 1609 и 1616 годами, Голубая мечеть поражает своим размером и изяществом. Её шесть минаретов и великолепные купола стали символом архитектурного гения Османской империи.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Голубая мечеть в Стамбуле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развивала искусство ковроткачества и миниатюрной живописи, украшала дворцы изразцами и резьбой по камню. Эти художественные произведения пользовались спросом за пределами страны, подчеркивая культурное могущество Персии.
</a:t>
            </a:r>
            <a:endParaRPr lang="en-US" sz="1001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Персидское ковроткачество и миниатюра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Возведённая в 1611–1629 годах, мечеть Имама славится изысканной плиткой и гармонией форм. Она стала одним из выдающихся образцов персидской исламской архитектуры и центром религиозной жизни.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Имама в Исфахане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и управление территориями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была централизованной, с провинциями, руководимыми назначаемыми пашами. Система девширме обеспечивала приток молодых людей из христианских семей в янычары, укрепляя армию и бюрократию.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Персии шах обладал абсолютной властью, провинции управлялись беями, которым оказывали поддержку через подарки и личные связи. Местные традиции при этом сохраняли значимость, помогая удерживать лояльность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и внешнее давление в XVIII веке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6500" y="15773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XVIII века Османская империя понесла значительные территориальные потери на Балканах и в Северной Африке из-за поражений от России и Австрии. Это ослабило её влияние и престиж в регионе.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6500" y="31769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после смерти Надира Шаха погрузилась в междоусобицы и внутренние конфликты. Оба государства утратили ведущие позиции, становясь всё более зависимыми от внешней политики России и Великобритании.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могучих империй Востока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Османской империи и Персии сформировало политический и культурный ландшафт региона. Их достижения в науке, искусстве и дипломатии оставили глубокий след в истории и до сих пор влияют на современный Ближний Восток.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2026-05-10T15:36:20Z</dcterms:created>
  <dcterms:modified xsi:type="dcterms:W3CDTF">2026-05-10T15:36:20Z</dcterms:modified>
</cp:coreProperties>
</file>