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Европы: география, население и пути развития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история, география и реформы сформировали современный облик региона?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на карте Европы
</a:t>
            </a:r>
            <a:endParaRPr lang="en-US" sz="3245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страны на перекрёстке путей между Западной Европой, Россией, Черноморьем и Средиземноморьем; его границы зависят от выбранного подхода — исторического, физико-географического или политического.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будущей Восточной Европы входили в состав разных империй, поэтому здесь сформировались сложные этнические и культурные сочетания, заметные и сегодня.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1945–1980-е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большинство стран оказалось в социалистическом лагере и развивалось по модели плановой экономики с сильной ролью государства.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1989–1991 годы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резко изменилась: начались демократические преобразования, распался СССР, а многие государства перешли к рыночным реформам и многопартийной системе.
</a:t>
            </a:r>
            <a:endParaRPr lang="en-US" sz="1581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складывался регион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Восточной Европы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демографический масштаб стран региона сильно различается даже при близком географическом положении.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задания; ориентировочные оценки по состоянию на 2020-е годы.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Украина формируют демографическое ядро региона, тогда как Чехия, Венгрия и Беларусь заметно уступают им по численности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Столицы, языки и урбанизация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столица, язык и структура расселения отражают особенности каждой страны.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выступают главными центрами управления и притяжения населения, а различия в языке и урбанизации подчёркивают разнообразие региона.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сведениям из задания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Чехия: устойчивый рост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начали рыночные преобразования раньше многих соседей, поэтому быстрее адаптировали предприятия, финансовую систему и внешнюю торговлю к новым условиям.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реформы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опирается на автомобилестроение, пищевую промышленность, электронику и логистику, а Чехия — на машиностроение, приборостроение, автомобилестроение и химию.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промышленность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производства сопровождалось ростом экспорта и включением в европейские цепочки поставок, что поддержало занятость и технологическое обновление.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ориентация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дороги, транспортные узлы и городская сеть усиливают конкурентоспособность этих стран и помогают им опережать большинство соседей по уровню развития.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Инфраструктурное преимущество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Венгрия, Словакия и Румыния: инвестиции и индустрия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здесь во многом связан с автомобильными заводами, сборочными линиями и производством комплектующих, которые сформировали новые промышленные центры и рабочие места.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кластеры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инвестиции стали важным источником модернизации: они принесли технологии, управленческий опыт и доступ к внешним рынкам для крупных городов и индустриальных зон.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капитала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усилило экспорт и повысило роль стран в международном разделении труда, особенно в секторах электротехники и машиностроения.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эффект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продвижение распределяется неравномерно: столицы и крупные агломерации развиваются быстрее, тогда как периферийные районы часто отстают по доходам и инфраструктуре.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роста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структура хозяйства стран региона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меняется неравномерно: в одних странах быстрее растут финансы и услуги, в других сохраняется высокая роль переработки и аграрного сектора.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из задания; схематическая структура для сравнительного анализа.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стала ведущей, но промышленность остаётся опорой нескольких стран, а сельское хозяйство заметно влияет на экономику юго-восточной части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Постсоциалистический переход и его последствия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рынку сопровождался приватизацией, закрытием нерентабельных предприятий и заметным спадом производства, что в 1990-е годы усилило социальное напряжение.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и спад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возникли вакансии в торговле, транспорте, строительстве, услугах и отдельных современных отраслях промышленности, где требовались новые навыки и гибкость.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годы реформ многие семьи столкнулись с падением доходов, а разрыв между успешными городами и слабыми регионами стал более заметным.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неравенство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активно уезжали молодёжь и квалифицированные специалисты, что облегчало поиск заработка, но одновременно усиливало демографические и кадровые проблемы.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плановой экономики к рыночной модели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преобразований в Польше, Чехии, Венгрии, Словакии, Румынии и Болгарии.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 — три политико-географические траектории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по территории страна региона тянется от лесостепей до Черного моря и имеет разветвлённую сеть городов и транспортных коридоров. Её положение делает внешнюю политику особенно чувствительной к европейскому и постсоветскому направлениям, а внутреннее развитие — неравномерным по регионам.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Украина: пространство между центрами влияния
</a:t>
            </a:r>
            <a:endParaRPr lang="en-US" sz="116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Беларуси характерны более централизованная система управления и тесная связь хозяйства с восточными рынками. На карте она выглядит как сухопутный мост между Россией и странами ЕС, а в экономике заметны роль промышленности и транзитного положения.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Беларусь: управляемость и восточные связи
</a:t>
            </a:r>
            <a:endParaRPr lang="en-US" sz="1139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Молдова — компактная республика, где особенно заметны влияние сельских районов, трудовая миграция и зависимость от внешней торговли. На её образе сказываются одновременно европейская ориентация и историческая близость к соседним регионам, что делает путь развития более сложным.
</a:t>
            </a:r>
            <a:endParaRPr lang="en-US" sz="969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Молдова: малая территория, большие зависимости
</a:t>
            </a:r>
            <a:endParaRPr lang="en-US" sz="11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тенденции Восточной Европы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рождаемости и отток молодых людей меняют возрастную структуру быстрее всего в небольших и периферийных странах.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обобщённым демографическим тенденциям стран Восточной Европы, 2020-е годы.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при сокращении молодёжи усиливает нагрузку на рынок труда, пенсии и систему здравоохранения.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стран Восточной Европы в международных организациях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часть стран региона уже встроена в евроатлантические структуры, а часть сохраняет более ограниченные внешнеполитические связи.
</a:t>
            </a:r>
            <a:endParaRPr lang="en-US" sz="1592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 международном статусе стран Восточной Европы, 2020-е годы.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ЕС и НАТО остаётся важным признаком политической и экономической интеграции региона, но его охват неодинаков.
</a:t>
            </a:r>
            <a:endParaRPr lang="en-US" sz="16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7519" y="3489000"/>
            <a:ext cx="447563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культурного пространства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площади, ратуши, храмы и университетские кварталы формируют узнаваемый облик городов. Именно они сохраняют память о средневековом и раннем новом времени.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региона развивались сильные национальные литературы, отражавшие поиски языка, свободы и идентичности. Писатели часто становились голосом общественных перемен.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традиции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театры, филармонии и музеи концентрируются в столицах и старых культурных центрах. Они поддерживают высокий уровень городской культурной жизни и образования.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музеи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ландшафт Восточной Европы сформирован взаимодействием славянских, германских, венгерских, турецких и других традиций, что заметно в архитектуре, кухне и повседневных обычаях.
</a:t>
            </a:r>
            <a:endParaRPr lang="en-US" sz="1105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Переплетение влияний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в которых сосредоточена жизнь региона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Варшава, Прага, Будапешт, Бухарест, Киев и София выступают не только административными центрами, но и главными узлами управления, финансов и образования. Здесь сосредоточены крупнейшие университеты, деловые кварталы и транспортные развязки, которые связывают страну с внешним рынком.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 экономический мотор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 этих столиц сохраняют соборы, площади и старые кварталы, а рядом растут современные офисы, вокзалы и аэропорты. Именно такое сочетание наследия и новой городской экономики делает крупные города заметными культурными витринами Восточной Европы.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прошлое соседствует с будущим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развития стран региона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показателей показывает, что экономический рост и качество жизни зависят не только от размера страны, но и от темпов реформ и инвестиций.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визуализация на основе обобщённых социально-экономических различий стран Восточной Европы, 2020-е годы.
</a:t>
            </a:r>
            <a:endParaRPr lang="en-US" sz="92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региона сочетают более высокий доход и развитую городскую среду, тогда как отстающие страны сильнее зависят от структурных ограничений.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XXI века для стран Восточной Европы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уезжают туда, где выше зарплаты и больше возможностей для учёбы. Для многих стран это означает дефицит кадров, сокращение налоговой базы и ослабление местных сообществ.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молодёжи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людей увеличивает нагрузку на пенсии, медицину и социальные службы. Одновременно уменьшается число работников, способных поддерживать экономический рост и финансировать общественные расходы.
</a:t>
            </a:r>
            <a:endParaRPr lang="en-US" sz="925" dirty="0"/>
          </a:p>
        </p:txBody>
      </p:sp>
      <p:sp>
        <p:nvSpPr>
          <p:cNvPr id="13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импорта топлива и колебаний внешних цен делает экономику чувствительной к кризисам. Поэтому для региона особенно важны энергоэффективность, новые маршруты поставок и собственные источники энергии.
</a:t>
            </a:r>
            <a:endParaRPr lang="en-US" sz="925" dirty="0"/>
          </a:p>
        </p:txBody>
      </p:sp>
      <p:sp>
        <p:nvSpPr>
          <p:cNvPr id="15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уязвимость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9726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крупные агломерации растут быстрее, чем малые города и сельские территории. Это усиливает внутренние различия в доходах, качестве школ, доступе к медицине и транспортной связности.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726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8580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части стран сохраняются последствия конфликтов, слабых институтов и внешнего давления. Такие условия замедляют реформы, отпугивают инвесторов и усложняют долгосрочное планирование в экономике и образовании.
</a:t>
            </a:r>
            <a:endParaRPr lang="en-US" sz="925" dirty="0"/>
          </a:p>
        </p:txBody>
      </p:sp>
      <p:sp>
        <p:nvSpPr>
          <p:cNvPr id="19" name="Text 11"/>
          <p:cNvSpPr txBox="1"/>
          <p:nvPr/>
        </p:nvSpPr>
        <p:spPr>
          <a:xfrm>
            <a:off x="48580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региона отвечают на современные вызовы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отражает общую логику снижения социально-экономических различий и повышения устойчивости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в современной мировой системе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всё больше зависит от цифровизации, модернизации промышленности и способности быстро внедрять новые технологии. Чем выше эта адаптация, тем устойчивее экономика к внешним потрясениям.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адаптация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 экономические кризисы проверяют устойчивость институтов и качество международных связей. Страны, способные быстро согласовывать меры и поддерживать экспорт, лучше удерживают позиции в мировой системе.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кризисы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соединяет рынки Западной Европы, постсоветское пространство и Черноморско-Балканское направление. Это усиливает значение транспортных коридоров, складской логистики и пограничной инфраструктуры.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Транзитное положение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 остаются важным источником рабочей силы для более богатых экономик Европы. При этом внутренние рынки тоже нуждаются в квалифицированных кадрах и молодых специалистах.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общее прошлое, разные сценарии будущего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объединяют сходные исторические испытания и общие демографические проблемы, но их пути развития различаются. Дальнейший успех будет зависеть от реформ, образования, энергии, инфраструктуры и умения работать в международном пространстве.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2026-06-03T04:32:22Z</dcterms:created>
  <dcterms:modified xsi:type="dcterms:W3CDTF">2026-06-03T04:32:22Z</dcterms:modified>
</cp:coreProperties>
</file>