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сказки: мир чудес, смекалки и добрых побед
</a:t>
            </a:r>
            <a:pPr algn="l" indent="0" marL="0">
              <a:lnSpc>
                <a:spcPct val="90000"/>
              </a:lnSpc>
              <a:buNone/>
            </a:pPr>
            <a:r>
              <a:rPr lang="en-US" sz="15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и юмор, приключения и мудрость народа — сказки объясняют, за что хвалят и осуждают.
</a:t>
            </a:r>
            <a:endParaRPr lang="en-US" sz="323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русские народные сказки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долго передавали устно: их рассказывали дома, на посиделках и в пути, поэтому у одних историй возникали варианты. В XIX веке А. Н. Афанасьев собрал и записал множество сказок, сохранив народный опыт и правила поведения.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вида русских народных сказок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сказки строятся вокруг чудес, испытаний и необычных помощников. Герой проходит трудные испытания, получает волшебные предметы и в финале добивается победы добра.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сказки происходят почти без магии: герои решают проблемы умом и хитростью. Часто встречаются спор, обман и смешная ситуация, а развязка показывает, что смекалка важнее жадности и глупости.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животных отличаются тем, что звери говорят и ведут себя как люди. Их характеры легко узнаются, а короткий конфликт быстро подводит к поучительному выводу о поведении и поступках.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2179" y="1736425"/>
            <a:ext cx="2784692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сказок и их особенности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какие герои и события встречаются в каждом виде и чему именно учит сказка.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учит жизни по-своему: волшебная — смелости и награде, бытовая — умению выходить из трудного положения, о животных — распознаванию характера и поведения.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сравнения по содержанию русских народных сказок (обобщение учебного материала).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русских сказок и их роли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чаще всего главный герой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и противники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нередко оказывается младшим сыном, сиротой или обычным человеком. Его успех связан не только с силой, но и с добротой, терпением и настойчивостью. Эти качества помогают ему преодолеть беду.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Помощниками становятся волшебный конь, щука, птица, клубок или старушка-помощница. Противниками чаще выступают Баба-Яга, Кощей, змей, а также жадные, ленивые и хвастливые люди — именно они создают преграды на пути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волшебная сказка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встречается во многих известных волшебных сюжетах.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сказочные формулы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вроде «ни в сказке сказать, ни пером описать» подчеркивают необычность событий. Они усиливают эмоции и помогают представить чудо так, как это представлял народ.
</a:t>
            </a:r>
            <a:endParaRPr lang="en-US" sz="111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начало и темп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«жили-были» и «долго ли, коротко ли» задают сказочную интонацию и ритм. Их легко узнавать, потому что они сигналят: сейчас начнется волшебная история.
</a:t>
            </a:r>
            <a:endParaRPr lang="en-US" sz="1097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Троекратные повторы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три брата, три дороги, три испытания, три попытки. Повторы делают сюжет запоминающимся и помогают лучше следить за тем, как герой меняется от шага к шагу.
</a:t>
            </a:r>
            <a:endParaRPr lang="en-US" sz="10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узнаваемые сказочные образы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чаще передают человеческие качества, а волшебные персонажи и чудесные существа создают напряжение испытаний.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центре оказываются хитрость, сила, страх или чудо, зрителю проще понять главную идею сказки и характер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узнаваемых образов из текста презентации (лиса, волк, медведь, заяц, Иван-царевич, Баба-Яга, Кощей, жар-птица).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животных: характер через образ зверя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о животных каждый зверь обычно «играет» определённый характер. Лиса чаще хитрая и ловкая, волк сильный, но простодушный, медведь тяжеловесный и не всегда внимательный.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нередко изображается пугливым и осторожным. Благодаря таким чертам слушатель быстро понимает, кто действует продуманно, а кто спешит или теряет бдительность.
</a:t>
            </a:r>
            <a:endParaRPr lang="en-US" sz="1093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короткие конфликты эти истории высмеивают жадность, глупость, доверчивость и самоуверенность. Поэтому сказки о животных обычно получаются живыми, короткими и легко запоминаются.
</a:t>
            </a:r>
            <a:endParaRPr lang="en-US" sz="10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сказки: смекалка важнее силы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бытовых сказках события происходят в обычной жизни: без чудес и волшебства герои решают трудности хитро, быстро и по делу. Часто их соперниками становятся жадный барин, ленивый хозяин, глупый поп или хитрый солдат.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обычно показывает, что ум, труд и смекалка ценятся выше богатства, чина и пустой важности. Именно поэтому даже смешные споры и уловки превращаются в понятный урок для слушателя.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русские народные сказки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также заметно осуждение лени, жадности и хвастовства: герой, который ставит себя выше других, часто теряет шанс на удачу.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устойчивую схему: сюжет поддерживает нравственные качества, а победа обычно становится наградой за правильный выбор и поступки.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типовым сюжетам русских народных сказок; без точной статистики, 2026-05.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предметы и сказочные помощники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Меч-кладенец, сапоги-скороходы, скатерть-самобранка и другие предметы помогают пройти путь, преодолеть преграды и справиться с бедой быстрее обычного.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Клубок, живая вода и волшебный конь работают как подсказка: они направляют героя, но требуют действия, смелости и внимательности к происходящему вокруг.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магия не заменяет характер. Один и тот же предмет в руках равнодушного или хитрого человека сюжет не сделает счастливым без добрых поступков и труда.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помощники делают испытания ярче и запоминающимися: герой понимает, что чудо приходит вместе с ответственностью за выбор, а победа требует пройти трудную часть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Баба-Яга, Кощей и Змей Горыныч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Баба-Яга живет там, где лес будто отделяет «свой» мир от чужого. Она пугает, проверяет, но нередко подсказывает дорогу — так сказка учит: страх проходит, если слушать и размышлять. Ее образ помогает почувствовать цену каждому шагу героя.
</a:t>
            </a:r>
            <a:endParaRPr lang="en-US" sz="874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Баба-Яга на границе миров: испытание и подсказка
</a:t>
            </a:r>
            <a:endParaRPr lang="en-US" sz="1192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Кощей связан с тайной бессмертия и с угрозой, которая кажется почти непобедимой. В сказках он олицетворяет упорство зла: чтобы победить, герою нужно пройти путь до конца, не сбиться с выбранной цели. Именно поэтому напряжение сюжета растет от запрета к разгадке.
</a:t>
            </a:r>
            <a:endParaRPr lang="en-US" sz="785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Кощей Бессмертный и сила тайны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Змей Горыныч воплощает опасность и разрушение, с которым нельзя договориться. Он собирает вокруг себя страх и потери, заставляя героя действовать смело и собранно. Победа над ним показывает: дружба, труд и выдержка сильнее угрозы, какой бы страшной она ни казалась.
</a:t>
            </a:r>
            <a:endParaRPr lang="en-US" sz="786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Змей Горыныч: опасность, разрушение и решительный бой
</a:t>
            </a:r>
            <a:endParaRPr lang="en-US" sz="10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3603" y="1736425"/>
            <a:ext cx="2261895" cy="2464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сюжеты русских народных сказок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несколько знакомых историй с краткими опорами сюжета и нравственным выводом, который обычно формулируется через действия персонажей.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истории учат разному, но итог общий: правильное поведение и внимательность к людям и правилам возвращаются наградой, а нарушение — наказанием или уроком.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сказки (общеизвестные сюжеты из школьных сборников); 2026-05.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8394" y="1484375"/>
            <a:ext cx="258563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25085"/>
            <a:ext cx="267600" cy="21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619" y="1484375"/>
            <a:ext cx="258563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народной культуре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праздники и общее воображение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праздников сказочные образы поддерживали общий настрой и напоминали о ценностях общины. Чудо в таких историях становилось символом надежды и добра.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игры и устные рассказы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легко превращались в представления и домашние игры. Так сказка оставалась живой: дети учились передавать интонации и характер героев.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песнями и пословицами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из сказок переходили в повседневную речь. Они помогали точнее говорить о поступках, как будто заранее подготовленной мудростью.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семейное чтение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помогали детям узнавать правила поведения, а взрослым беречь язык и память. В семейном кругу пересказ становился своеобразным «уроком без назидания».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помогают герою победить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сюжетов важна не только сила, но и внутренний выбор: герой добивается результата, когда действует честно и умеет учиться на подсказках.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подтверждает закономерность: положительные качества связаны с успехом и наградой, а отрицательные — с ошибками, которые усложняют путь и ведут к неудаче.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по типовым финалам русских народных сказок; 2026-05 (без строгих измерений).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сказок: простые слова и яркие образы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народных сказок легко узнаваем: он прост по построению и выразителен. Часто используются повторы, уменьшительные формы и понятные всем сравнения.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любит устойчивые эпитеты и формулы, которые задают тон: «добрый молодец», «красна девица», «серый волк», а также привычные обороты начала и конца.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запомнить текст. Благодаря смене коротких фраз и образных деталей сказка становится понятной даже младшим школьникам и хорошо читается вслух.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смысл сказки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чтения: от героев и места действия к испытанию, финалу и нравственному выводу.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39430"/>
            <a:ext cx="220800" cy="176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17350"/>
            <a:ext cx="220800" cy="220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сказки сегодня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и экранизации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Ивана-царевича, Бабы-Яги, Кощея, жар-птицы и Серого Волка узнаются и в современных экранах. Поэтому знакомый сюжет легче увлечь и обсудить.
</a:t>
            </a:r>
            <a:endParaRPr lang="en-US" sz="1073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учебниках и чтении на уроках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продолжают изучать в школе: сюжеты помогают говорить о поступках героев, мотивах и нравственных выборах. Так литература становится ближе к жизни.
</a:t>
            </a:r>
            <a:endParaRPr lang="en-US" sz="1073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постановки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сохраняет живое действие сказки: герои получают голос, движение и интонацию. Театральные версии помогают лучше почувствовать характеры и конфликты.
</a:t>
            </a:r>
            <a:endParaRPr lang="en-US" sz="1083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игры по мотивам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сюжеты вдохновляют на настольные игры, задания и новые книги. Через игру проще рассуждать о морали: что получилось и почему.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«Вечные» темы для разных поколений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остаются понятными, потому что говорят о выборе, дружбе, честности, смелости и справедливости. Эти темы работают и сегодня, когда меняется только быт.
</a:t>
            </a:r>
            <a:endParaRPr lang="en-US" sz="10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сказки сохраняют память народа и передают жизненные ценности. Они развивают воображение, учат отличать добро от зла и показывают силу труда, дружбы, ума и смелости.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русские народные сказки важны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2026-05-12T20:51:29Z</dcterms:created>
  <dcterms:modified xsi:type="dcterms:W3CDTF">2026-05-12T20:51:29Z</dcterms:modified>
</cp:coreProperties>
</file>