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географическое положение, природа и роль в Европе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держава Западной Европы: от морей и гор — к людям, экономике, транспорту и влиянию в ЕС.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Франции и его 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находится на западе Европы и выходит к Атлантическому океану, Ла-Маншу и Средиземному морю. На суше она соседствует с восемью странами. Значимая площадь метрополии и огромная ЭЭЗ с заморскими территориями делают страну удобным транспортно-торговым коридором между регионами.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природные районы Франции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Франции складывается из равнин и низменностей, горных массивов и береговых территорий. Северо-Французская равнина и Парижский бассейн задают основу расселения и магистральной инфраструктуры.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образуют Альпы, Пиренеи, Юра и Центральный массив. Он влияет на климат, сельское хозяйство и способы сообщения, особенно там, где перевалы заменяют «простые» дороги.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 страны — Монблан (4808 м). Контраст высот помогает понять различия в природных зонах и туристической привлекательности: от горных ландшафтов до долин и плато.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напрямую отражается в хозяйстве: в долинах рек Сены, Луары, Роны и Гаронны формируются наиболее продуктивные и транспортно удобные районы с разной специализацией.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 Франции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насчитывается около 68 млн человек, а основная доля жителей сосредоточена в городских агломерациях, где сильнее концентрируются рабочие места и услуги.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центростремительную роль крупнейших агломераций: столица и «второй эшелон» городов формируют ядро расселения и экономической активности.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в презентации (точные статистические значения на диаграмме не приводятся; показана рейтинговая последовательность).
</a:t>
            </a:r>
            <a:endParaRPr lang="en-US" sz="7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8193" y="1324825"/>
            <a:ext cx="4626464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государственные и географические сведения о Франции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характеристики страны и ключевые природно-географические факторы, объясняющие её роль в Европе и торговых связях.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характеристик показывает, как сочетание выгодного положения, крупного населения и высокой интеграции в европейские институты поддерживает устойчивую роль Франции.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(в рамках школьного обзора).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 главная агломерация страны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власти и международных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крупнейший город Франции, где сосредоточены органы власти, крупные банки, университеты, музеи и международные организации. Именно здесь лучше всего видна «наднациональная» роль страны — от переговоров до деловой повестки.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 как ось города и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Сена связывает районы Парижа и формирует удобные «городские маршруты» как для жителей, так и для туристов. На её берегах концентрируются знаковые пространства, а городские виды помогают понять, почему Париж стал символом европейской культуры.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Ла-Дефанс и транспортная система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район Ла-Дефанс отражает современную экономику: здесь сосредоточены офисы, инфраструктура и крупные транспортные пересечения. Транспортные связи Парижского региона Иль-де-Франс связывают столицу с другими частями страны и с Европой.
</a:t>
            </a:r>
            <a:endParaRPr lang="en-US" sz="12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Франции как фактор формирования территории
</a:t>
            </a:r>
            <a:endParaRPr lang="en-US" sz="2128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Галлия и Римская империя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будущей Франции складывается из земель Галлии, включённых в римскую систему управления. Это оставило устойчивые элементы городской жизни и административной традиции.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и абсолютизм (Людовик XIV)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конфликт и последующее укрепление абсолютизма усилили дисциплину управления и налоговую систему. При Людовике XIV центральная власть стала опорой единой государственности.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власти франков усилил роль центральных институтов и ускорил формирование политической карты региона. Закреплялась модель управления, ориентированная на власть «в центре».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1789, наполеоновская эпоха и Пятая республика (1958)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и реформы конца XVIII — начала XIX века меняли принципы правления. Создание Пятой республики в 1958 году закрепило действующую модель сильной исполнительной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решений в политической системе Франции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Полупрезидентская республика: ключевые шаги от избрания президента до проверки законов.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65020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Франции: ведущие отрасли и специализация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Авиастроение и транспортное машиностроение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развивает высокотехнологичные направления, связанные с авиацией и производством транспорта. Эта специализация поддерживает экспорт и требует развитой научной базы и инженерных кадров.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авто, энергетика, химия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промышленном секторе заметны автомобилестроение, энергетика, химическая и фармацевтическая отрасли. Они формируют цепочки поставок и обеспечивают устойчивость промышленного экспорта.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роскоши и бренды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товаров роскоши опирается на дизайн, качество и репутацию. Франция использует культурный капитал брендов, что помогает удерживать позиции и в Европе, и за её пределами.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экспорт продовольствия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заметное место в европейской торговле сельскохозяйственной продукцией и продовольствием. Специализация регионов помогает работать с разными климатическими зонами и вкусами покупателей.
</a:t>
            </a:r>
            <a:endParaRPr lang="en-US" sz="1167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 химическая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химии и фармы усиливает конкурентоспособность Франции на рынках с высокой добавленной стоимостью. Эти сферы связаны с исследованиями и регуляторными требованиями.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Франции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Франции ведущую роль играет сфера услуг: туризм, финансы, транспорт, управление и образование, что характерно для постиндустриальной модели.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показывает доминирование услуг и значимость промышленности при относительно меньшем, но важном месте сельского хозяйства.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представление по секторной структуре (без точных процентов на круговой диаграмме).
</a:t>
            </a:r>
            <a:endParaRPr lang="en-US" sz="7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 мировом культурном и языковом пространстве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известна как страна, чьё культурное влияние выходит далеко за пределы Европы. Французский язык используется в дипломатии, международных организациях и встречается в ряде стран Африки, Европы и Северной Америки.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культурные символы страны тесно связаны с Парижем, Каннами, Версалем, Лувром, а также с модой, гастрономией и кино. Эти образы формируют узнаваемость Франции и делают её «культурный бренд» экспортируемым.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технологическое развитие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действует многоуровневая система образования: школы, лицеи, университеты и grandes écoles — элитные высшие учебные заведения, готовящие специалистов высокого уровня.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опирается на сильные традиции в точных и естественных науках — от математики и физики до химии и медицины, а также в инженерных направлениях; среди известных имён — Пастер, Кюри, Декарт.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развивает атомную энергетику, транспортные технологии и аэрокосмическую отрасль, поддерживая собственные научные исследования и повышая технологическую самостоятельность.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16976"/>
            <a:ext cx="4405200" cy="20989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сельского хозяйства и региональная специализация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климат Франции определяют, какие сельскохозяйственные направления наиболее развиты в разных регионах: от зерна и молока до виноградарства и садоводства.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почвы и ландшафт напрямую «подсказывают» специализацию: устойчивое развитие получают те виды хозяйства, которые лучше всего соответствуют местным условиям.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региональной специализации, указанным в исходном описании.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важная отрасль экономики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входит в число самых посещаемых стран мира и ежегодно принимает десятки миллионов туристов. Главные центры притяжения — Париж, Лазурный Берег, Альпы, долина Луары, Прованс, Бордо и Диснейленд Париж.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поддерживает смежные отрасли: транспорт, гостиничный сектор, общественное питание, розничную торговлю и культурные индустрии. Это создаёт устойчивый спрос на услуги как в городах, так и в туристических регионах.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экономики страны туризм важен не только как источник дохода, но и как стимул развития инфраструктуры. В результате улучшается доступность территорий и повышается качество городской и рекреационной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 ЮНЕСКО во Франции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слайде перечислены наиболее узнаваемые примеры объектов ЮНЕСКО, которые отражают и природное разнообразие, и историческую глубину Франции в разных регионах.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таких объектов подчеркивает: культурная ценность страны не сосредоточена в одной точке, а связана с множеством ландшафтов и исторических сюжетов.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примеров из исходного описания (точные количества по всем объектам на диаграмме не представлены).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стран-основательниц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входит в число государств, стоявших у истоков европейской интеграции, и остаётся заметным участником ЕС. Это отражается в том, как страна выстраивает координацию на наднациональном уровне.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политической и экономической координации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Германией Франция формирует важную основу для согласования подходов по ключевым вопросам. Такая роль усиливает влияние страны и помогает увязывать развитие с общеевропейскими процессами.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в сельском хозяйстве и бюджете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участие Франции в обсуждениях, связанных с сельским хозяйством и распределением средств бюджета ЕС. Это важно, потому что напрямую влияет на производство и условия конкуренции.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климатическая повестка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участвует в формировании политики безопасности и климатических мер, а также в развитии транспортных связей внутри Европы. Эти направления затрагивают как экономику, так и повседневную жизнь людей.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Европейский союз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французского вина как экспортного продукта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производственной цепочки: виноградники → сбор урожая → ферментация → выдержка → контроль качества и происхождения → присвоение статуса AOC/AOP → продажа и экспорт.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территориальные различия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Франция сталкивается с неравномерностью развития регионов и ростом пригородов. В разных частях страны по-разному ощущаются темпы экономики, доступ к услугам и качество инфраструктуры.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вызов связан с миграционными процессами и необходимостью выстраивать социальную сплочённость. Обсуждаются меры поддержки, вопросы занятости и адаптации городских и периферийных территорий.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задачи и переход к низкоуглеродной экономике требуют инвестиций и перестройки производственных цепочек. Особенно заметны различия между более индустриальными районами и территориями, где сильнее роль природной среды.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дебаты затрагивают пенсионную систему, стоимость жизни и реформы государственного сектора. Эти вопросы усиливают напряжение между центром и периферией, где ожидания от реформ различаются.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Франции в повседневной и общественной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 и гимн: чувство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триколор и «Марсельеза» работают как символы общего исторического опыта. Их звучание и цветовое решение узнаются мгновенно — на школьных мероприятиях, в праздники и на официальных церемониях. Это помогает людям ощущать единство даже тогда, когда меняется повседневность.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Галльский петух как образ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Галльский петух — популярный культурный образ, который часто появляется в сувенирах и визуальных сюжетах. Он ассоциируется со смелостью, внутренней энергией и национальным стилем. В общественном пространстве такой символ напоминает о давней теме идентичности и характере французов.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Эйфелевой башни до багета и берета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и Лувр формируют международный «каркас» представлений о стране. А в быту рядом с ними легко представить багет и берету: простые предметы повседневности превращаются в узнаваемые метки культуры. Вместе они связывают туристический образ и домашнюю реальность.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европейская сила, опирающаяся на территорию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объединяет выгодное географическое положение, природное разнообразие и развитую экономику с высоким уровнем международного влияния. Её будущее связано с модернизацией, экологическим переходом и балансом между центром и регионами.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2026-05-13T23:54:39Z</dcterms:created>
  <dcterms:modified xsi:type="dcterms:W3CDTF">2026-05-13T23:54:39Z</dcterms:modified>
</cp:coreProperties>
</file>