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4978" y="449775"/>
            <a:ext cx="4412197" cy="442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7668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 эпоху Ренессанса и гугенотских войн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вера изменили Францию и привели к жестоким конфликтам.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Итальянских войн Франция открылась идеям Ренессанса, а печатные книги ускорили распространение знаний. Одновременно Реформация разделила общество на католиков и гугенотов, сделав XVI век временем и обновления, и напряжения.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XVI века: культура и раскол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и двор как центр новой культуры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как образец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Франциске I и Генрихе II двор стал местом, где задавали моду, поддерживали ученых и художников, а также показывали, какой должна быть блестящая Франция.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Покровительство искусству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Франциск I приглашал во Францию знаменитых мастеров, собирал книги и рукописи, а через поддержку талантов укреплял престиж монархии и собственный авторитет.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сильной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Пышные праздники, одежда, дворцы и церемонии не были только украшением: они убеждали подданных, что король — главный центр порядка и богатства страны.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при дворе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дворе развивались обучение, чтение и интерес к языкам. Это помогало французской знати знакомиться с новыми идеями и поддерживало культурные перемены XVI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Луары и архитектура Ренессанса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и новое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долины Луары сохранили башни и укрепления, но получили черты Ренессанса: симметричные фасады, просторные окна и более нарядный внешний вид.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вместо обороны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постройках главное значение уже имела не защита, а удобство и представительность. Это заметно по светлым залам, изящным деталям и открытым дворам.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сады с прямыми линиями подчеркивали идею порядка и гармонии. Такой подход резко отличался от мрачного облика средневековых крепостей.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Шамбор, Шенонсо и другие замки показывают, как Франция соединила наследие прошлого с новыми художественными вкусами Ренессанса.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022216"/>
            <a:ext cx="4152000" cy="137382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учебные и справочные материалы по истории Франции
</a:t>
            </a:r>
            <a:endParaRPr lang="en-US" sz="901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люди по-разному влияли на культуру, религию и власть во Франции XVI века.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Ренессанс развивался одновременно как культурное обновление и как спор о вере.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фигуры французского Ренессанса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и новые знания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Гуманисты считали, что важно изучать способности человека, его поступки и историю. Поэтому интерес к античности стал основой нового взгляда на образование.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круг наук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школах и университетах больше внимания уделяли языкам, литературе, истории и наблюдениям. Учение становилось менее схематичным и более близким к реальной жизни.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461175" y="160537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революция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книги были дешевле рукописей и быстрее распространялись по городам. Благодаря этому новые идеи читали не только ученые, но и образованные горожане.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461175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 идей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Книгопечатание помогало знаниям выходить за пределы двора и университетов. Именно поэтому культурные перемены XVI века затронули все больше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материалам школьных учебников по истории Франции
</a:t>
            </a:r>
            <a:endParaRPr lang="en-US" sz="982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здесь условные, но они помогают увидеть: культурное развитие шло вместе с нарастанием кризиса.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века Франция стала более городской и книжной, но религиозная напряженность достигла пика в середине столетия.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Франция в XVI веке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80415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гугеноты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Гугеноты были французскими протестантами, которые приняли идеи Жана Кальвина. Они хотели более строгой и простой веры без внешней роскоши и пышных обрядов.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Протестанты Франции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особенно возмущали богатство церкви и влияние духовенства. Гугеноты считали, что вера должна опираться на Священное Писание и личную ответственность человека.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церкви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гугенотов было много дворян, купцов и горожан. Благодаря этому движение получило не только религиозную, но и политическую силу.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 обществе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гугенотов усилил страх у католиков и властей. Поэтому спор о вере быстро превратился в противостояние, затронувшее всю страну.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конфликтов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начались религиозные войны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религиозные идеи привели Францию к вооруженному конфликту.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свадьбы в Париже был нанесен удар по гугенотам, а затем насилие распространилось на другие города.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1572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символом религиозной ненависти и массового насилия во Франции.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религиозных войн во Франции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 годы религиозных войн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за закрытыми воротами
</a:t>
            </a:r>
            <a:pPr algn="l" indent="0" marL="0">
              <a:lnSpc>
                <a:spcPct val="115000"/>
              </a:lnSpc>
              <a:buNone/>
            </a:pPr>
            <a:r>
              <a:rPr lang="en-US" sz="1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вечерам городские ворота запирали раньше обычного, а на мостовых выставляли караулы. Жители старались не ходить поодиночке и прислушивались к слухам о новых столкновениях. Обычная улица превращалась в место тревоги, где любой спор мог закончиться насилием.
</a:t>
            </a:r>
            <a:endParaRPr lang="en-US" sz="1292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Баррикады на узких улицах
</a:t>
            </a:r>
            <a:pPr algn="l" indent="0" marL="0">
              <a:lnSpc>
                <a:spcPct val="115000"/>
              </a:lnSpc>
              <a:buNone/>
            </a:pPr>
            <a:r>
              <a:rPr lang="en-US" sz="1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Враждующие группы быстро перекрывали проходы телегами, бочками и камнями. Так кварталы защищали себя от нападений и пожаров, но вместе с этим город еще сильнее дробился на части. Пространство, где раньше торговали и встречались соседи, становилось линией обороны.
</a:t>
            </a:r>
            <a:endParaRPr lang="en-US" sz="12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основным участникам гугенотских войн на основе учебных и справочных материалов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спор быстро превратился в борьбу за власть на местах: многие решения зависели не от короны, а от вооруженных сторонников в городах и провинциях.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активными были местные силы, поэтому конфликт затронул не только веру, но и управление городами, землю и влияние при дворе.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Силы, участвовавшие в конфликте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Генриха Наваррского к миру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1560-е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Генрих Наваррский становится заметной фигурой среди гугенотов и участвует в сложной борьбе между религиозными партиями. Его имя постепенно связывают с надеждой на политическое равновесие.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1589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Генриха III он получает французскую корону как Генрих IV. Но для признания власти ему нужно убедить страну, что он способен объединить враждующие стороны.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1593–1598 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Генрих IV принимает католицизм и затем издает Нантский эдикт. Эти решения помогают остановить войну и показывают, что ради мира король готов идти на компромисс.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812357"/>
            <a:ext cx="4152000" cy="18195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Франции XVI века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 конфликт от первых столкновений перешел к жестоким вспышкам насилия и завершился политическим компромиссом.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длилась десятилетиями, а мир был достигнут только после череды временных перемирий, эскалации насилия и уступок с обеих сторон.
</a:t>
            </a:r>
            <a:endParaRPr lang="en-US" sz="1192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гугенотских войн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лига и борьба за власть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Защитники единой веры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лига объединяла тех, кто считал, что Франция должна остаться полностью католической. Ее сторонники видели в протестантах угрозу не только религии, но и привычному порядку жизни.
</a:t>
            </a:r>
            <a:endParaRPr lang="en-US" sz="723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знатных семей
</a:t>
            </a:r>
            <a:pPr algn="l" indent="0" marL="0">
              <a:lnSpc>
                <a:spcPct val="115000"/>
              </a:lnSpc>
              <a:buNone/>
            </a:pPr>
            <a:r>
              <a:rPr lang="en-US" sz="3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Лигу поддерживали влиятельные аристократы, епископы и часть городских жителей. Для многих это был способ сохранить влияние, земли и должности в условиях постоянной нестабильности.
</a:t>
            </a:r>
            <a:endParaRPr lang="en-US" sz="779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местах именно города становились главной опорой сторонников лиги. Контроль над стенами, складами и воротами давал возможность влиять на торговлю, безопасность и местную власть.
</a:t>
            </a:r>
            <a:endParaRPr lang="en-US" sz="729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интересов
</a:t>
            </a:r>
            <a:pPr algn="l" indent="0" marL="0">
              <a:lnSpc>
                <a:spcPct val="115000"/>
              </a:lnSpc>
              <a:buNone/>
            </a:pPr>
            <a:r>
              <a:rPr lang="en-US" sz="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религиозный спор переплелся с политическими расчетами. За лозунгами о вере скрывались соперничество за престол, придворные должности и богатства, которые можно было получить в смутное время.
</a:t>
            </a:r>
            <a:endParaRPr lang="en-US" sz="7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Нантский эдикт 1598 года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богослужение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Гугеноты получили возможность проводить службы в определенных местах и городах. Это не означало полной свободы для всех, но давало им законно признанное место в стране.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для верующих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Эдикт защищал жизнь и имущество протестантов, чтобы они могли жить без постоянного страха. Для многих семей это стало главным условием возвращения к спокойной повседневности.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гарантии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не только касался веры, но и устанавливал некоторые права и меры защиты. Так король пытался снизить напряжение и удержать страну от нового всплеска насилия.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миру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Нантский эдикт не сделал Францию единой по вере, но положил конец долгой гражданской войне. Его значение было в том, что государство выбрало компромисс вместо бесконечной распри.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Франция выходила из кризиса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политических решений и событий, которые помогли завершить гугенотские войны.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последствий религиозных войн по учебным материалам
</a:t>
            </a:r>
            <a:endParaRPr lang="en-US" sz="89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нарушали дороги, рынки и привычную жизнь семей. Люди уезжали в безопасные места, а многие ремесленные мастерские и лавки надолго закрывались.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пострадали люди и торговля, потому что именно они быстрее всего ощущали страх, разорение и остановку обмена между регионами.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пострадало сильнее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Ренессанса и религиозных войн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богатство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сохранила замки, книги, произведения искусства и интерес к образованности. Наследие Ренессанса стало частью ее национальной памяти и повлияло на развитие культуры в следующие века.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 цене вражды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войны показали, что споры о вере могут разрушить города, семьи и доверие между людьми. Память об этих событиях долго напоминала о важности мира.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461175" y="160537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королевская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кризиса короли стремились укрепить порядок и не допустить распада страны. Опыт смуты убедил многих, что государству нужна единая власть, способная удержать баланс.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461175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 важнее мести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исторический вывод эпохи заключался в необходимости искать согласие, а не бесконечно продолжать борьбу. Именно это помогло Франции постепенно восстановиться после долгих потрясений.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вера и цена согласия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XVI века показала и блеск Ренессанса, и тяжесть религиозной войны. Ее история напоминает: культурные достижения нужно беречь, а мир часто строится на компромиссе.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2026-06-02T06:39:50Z</dcterms:created>
  <dcterms:modified xsi:type="dcterms:W3CDTF">2026-06-02T06:39:50Z</dcterms:modified>
</cp:coreProperties>
</file>