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вычисление квадратного корня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находить близкий корень по полным квадратам.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в алгебре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квадратный корень получается целым числом. Поэтому в заданиях и реальных измерениях часто нужен не точный ответ, а достаточно близкая оценка, которую можно быстро проверить и уточнить.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квадратным корнем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 из числа — это неотрицательное число, квадрат которого равен исходному. Если a² = b, то √b = a, когда a не меньше нуля.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корня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√49 = 7, потому что 7² = 49. Здесь легко увидеть связь между числом и тем, какое значение нужно возвести в квадрат.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не является полным квадратом, его корень не будет целым. Тогда значение корня находится между двумя соседними целыми числами, между квадратами которых лежит это число.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между целыми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помогает быстро прикидывать ответ: сначала находят подходящий промежуток, а затем выбирают более точную оценку для числа без точного целого корня.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от 1 до 10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основные полные квадраты, которые удобно помнить при оценке корней.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находится между двумя квадратами, его корень лежит между соответствующими целыми числами.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арифметики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√20 между 4 и 5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квадраты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лежит между 16 и 25, а значит, корень из него расположен между 4 и 5. Это сразу даёт первый ориентир без вычислений.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вывод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√20 можно сразу сказать, что ответ больше 4, но меньше 5. Такая грубая оценка уже полезна, если нужен быстрый и разумный результат.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удобно видеть, как 4² = 16, 5² = 25 и само число 20 занимают соседние позиции. Это помогает понять направление оценки.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16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заметно ближе к 16, чем к 25, поэтому √20 ближе к 4, чем к 5. Чем ближе число к квадрату, тем ближе и корень к целому значению.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грубо оценить квадратный корень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поиске соседних полных квадратов и проверке результата.
</a:t>
            </a:r>
            <a:endParaRPr lang="en-US" sz="17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близости к полным квадратам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ближе к 16, чем к 25, поэтому √18 ближе к 4, чем к 5. Такой вывод можно сделать быстро, не выполняя сложные вычисления.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18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лежит между 49 и 64, поэтому √50 немного больше 7. Это показывает, что оценка по соседним квадратам работает и для больших чисел.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50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очень близко к 25, значит √24 тоже близок к 5. Здесь важно не только попасть в нужный промежуток, но и заметить, к какому квадрату число ближе.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24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квадраты чисел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заметно меняет результат возведения в квадрат.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растут всё быстрее, поэтому при оценке корня важно учитывать не только порядок, но и близость к соседнему квадрату.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арифметики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приближённого ответа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его возводят в квадрат и сравнивают с исходным числом. Если значения близки, оценка выбрана удачно.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√50 ≈ 7, то 7² = 49. Это близко к 50, значит оценка разумная, хотя и не совсем точная.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7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7,1, получится 7,1² = 50,41. Это ещё ближе к 50, поэтому такой ответ точнее и лучше отражает исходное число.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проверка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приближённых значений корней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примеры, где рядом с каждым числом указаны соседние полные квадраты и удобное десятичное приближение.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Десятичное приближение даёт более точный ответ, чем просто целое число, и помогает лучше оценить значение корня.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арифметики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корня через площадь квадрата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подсказывает сторону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квадрата известна, можно найти его сторону через квадратный корень. Когда площадь равна 20 квадратным единицам, точного целого ответа нет, поэтому приходится искать ближайшее приближение по соседним квадратам.
</a:t>
            </a:r>
            <a:endParaRPr lang="en-US" sz="864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между двумя квадратами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20 лежит между 16 и 25, значит сторона квадрата находится между 4 и 5. На рисунке это можно показать как квадрат, который чуть меньше фигуры со стороной 5 и больше фигуры со стороной 4.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с проверкой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значение 4,47, то его квадрат почти равен 20. Именно так на практике связывают площадь и длину стороны: сначала оценивают ответ, а затем убеждаются, что вычисление действительно близко к нужному числу.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середины между двумя числами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промежуток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два соседних целых числа, между которыми находится корень. Это сразу показывает, где искать ответ, и помогает не выходить за нужные границы.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Взять середину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число посередине, например 4,5 или 7,1. Такое значение удобно быстро проверить и понять, в какую сторону нужно уточнять ответ.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Уточнить направление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видно, нужно ли уменьшить или увеличить оценку. Для √20 получается значение немного меньше 4,5, а для √50 — между 7 и 7,1.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десятичного приближения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на сравнении числа с соседними квадратами и последовательной проверке выбранной оценки.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оценок для √20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квадрат оценки к 20, тем точнее приближение. Здесь особенно хорошо видно, что даже небольшое уточнение заметно улучшает результат.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4,47 почти совпадает с нужным значением, поэтому десятичное приближение намного точнее целого числа 4.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вычисления квадратного корня; значения получены возведением в квадрат.
</a:t>
            </a:r>
            <a:endParaRPr lang="en-US" sz="13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корня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корень и квадрат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записывают √20 как 20, забывая, что корень — это число, которое нужно возвести в квадрат, чтобы получить исходное значение.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хорошая устная оценка требует проверки. Возведение выбранного числа в квадрат быстро показывает, насколько ответ близок к исходному числу.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слишком далёкие числа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число с неподходящими квадратами вроде 9 и 64. Полезно искать именно соседние значения, которые сразу ограничивают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93" y="1175216"/>
            <a:ext cx="411451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приближённого вычисления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дают разную скорость и точность. Важно выбрать способ, который подходит для конкретной задачи и времени на вычисление.
</a:t>
            </a:r>
            <a:endParaRPr lang="en-US" sz="1595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практичный подход — сначала получить быструю оценку, а затем уточнить её проверкой возведением в квадрат.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приёмов по теме приближённого вычисления квадратного корня.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35" y="1479650"/>
            <a:ext cx="2047730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приближённые корни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фигур корни помогают находить диагонали и расстояния. Например, диагональ квадрата со стороной 1 равна √2, то есть примерно 1,41.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длиной, площадью и размерами часто достаточно близкого ответа. Приближённый корень помогает быстро оценить величину, не тратя время на сложные вычисления.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деталей, чертежей и размеров важна разумная точность. Здесь приближённые корни позволяют получать практичный результат, который удобно использовать в работе.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техника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в реальных задачах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практике корень чаще всего нужен там, где приходится быстро оценивать расстояния, размеры и результаты измерений.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корни полезны в разных сферах, потому что дают достаточно точный ответ без долгих вычислений.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учебных примеров по 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для запоминания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соседние квадраты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определи, между какими полными квадратами находится число. Это сразу показывает, между какими целыми числами лежит корень.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десятичную оценку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более точный результат, возведи выбранное число в квадрат. Так легко понять, нужно ли уточнить ответ ещё сильнее.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ближнее значение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ближе к меньшему квадрату, корень ближе к меньшему целому числу. Если ближе к большему, ответ тоже смещается вверх.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квадратный корень находят через соседние квадраты, числовую прямую и проверку возведением в квадрат. Этот приём помогает быстро получать разумный ответ и уверенно решать задачи.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2026-05-29T12:08:45Z</dcterms:created>
  <dcterms:modified xsi:type="dcterms:W3CDTF">2026-05-29T12:08:45Z</dcterms:modified>
</cp:coreProperties>
</file>