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Равносоставленные и равновеликие многоугольники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Разрезаем фигуры, сравниваем площади, делаем точные выводы.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геометрии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сравнивать многоугольники, доказывать свойства фигур и уверенно работать с площадями. В 8 классе особенно важно перейти от рисунка и интуиции к точному геометрическому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равносоставленных многоугольников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многоугольника называют равносоставленными, если их можно разрезать на одинаковое число частей, попарно равных по форме и размеру.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после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части могут совпасть после перемещения, поворота или переворота, поэтому важен не порядок, а точное соответствие элементов.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фигуры собраны из одних и тех же частей, то они равносоставленные, даже если внешне выглядят по-разному.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два многоугольника могут быть разбиты на одинаковые треугольники и четырёхугольники, а затем составлены заново без изменения частей.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равновеликих многоугольников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Равновеликие многоугольники имеют одинаковую площадь, даже если их контуры совсем не похожи друг на друга.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сторон, углы и общие очертания могут отличаться: равновеликость относится только к площади, а не к виду фигуры.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похожие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могут иметь одинаковую площадь, но одна быть узкой и длинной, а другая — более компактной.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числу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равновеликости сравнивают не рисунок, а числовое значение площади, выраженное в одинаковых единицах.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62732"/>
            <a:ext cx="3812100" cy="17995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и равновеликость: сравнение признаков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признаки двух понятий и увидим, почему они не означают одно и то 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строже: она сразу даёт равенство площадей, а равновеликость требует только совпадения числового значения площади.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школьного курса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понятий по степени строгости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условий нужно проверить, тем строже признак. Это помогает не путать равенство площадей с полным совпадением фигур по частям.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 — самый строгий признак, равновеликость шире, а совпадение формы не является обязательным следствием площади.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определениям темы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сложный многоугольник делят на треугольники и четырёхугольники. Потом эти же части переставляют так, чтобы получить другую фигуру. Важно, что сами элементы остаются теми же, меняется только их расположение.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собирается из простых деталей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разрезания каждая часть сохраняет свою площадь, а значит, и вся фигура тоже не меняется по площади. На иллюстрации видно, как из тех же фрагментов можно получить другой контур без потери точности.
</a:t>
            </a:r>
            <a:endParaRPr lang="en-US" sz="94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без изменения площади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помогает понять, почему иногда не нужно считать площадь заново. Достаточно увидеть, что фигуры собраны из одинаковых частей, и тогда можно сразу сделать вывод о равенстве площадей.
</a:t>
            </a:r>
            <a:endParaRPr lang="en-US" sz="95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сравнения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разрезание и составление фигур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равносоставленность фигур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при разрезании и сравнении многоугольников.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равносоставленные многоугольники всегда равновелики, потому что площадь складывается из площадей их частей.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площадей составных фигур из школьной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делать вывод о площадях без полного вычисления всей фигуры.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 —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иметь одинаковую площадь, но быть составлены по-разному. Тогда равновеликость есть, а равносоставленность не подтверждается, потому что части не совпадают попарно.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может различаться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может быть вытянутой, другая — более компактной, но их площади совпадут. Внешнее различие показывает, что равенство площади не гарантирует одинаковый состав частей.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сначала понять, что дано: площадь или разбиение на части. От этого зависит, можно ли сделать вывод о равносоставленности или только о равновеликости.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обратное утверждение неверно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многоугольников с одинаковой площадью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фигур в таблице имеют одинаковую площадь, но разные стороны и разную форму. Это помогает увидеть, что равная площадь не делает многоугольники одинаковыми.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может сочетаться с разными сторонами; значит, по одной только площади форму фигуры определить нельзя.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вычислены по формулам для прямоугольника и квадрата.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сумма частей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и перестановка частей не меняют общую площадь. Меняется только расположение элементов, а не их суммарная величина.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значения совпадают, значит площадь сохраняется при разбиении на части и последующем составлении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площадей составных многоугольников.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610" y="1332900"/>
            <a:ext cx="2442880" cy="234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прямоугольник кажется длинным и узким, но его площадь равна 24 см². По виду сложно угадать число квадратных единиц, поэтому важно считать, а не полагаться на впечатление.
</a:t>
            </a:r>
            <a:endParaRPr lang="en-US" sz="83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2×12: вытянутая 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стороны ближе по длине, однако площадь остаётся той же — 24 см². Пример показывает, что изменение пропорций не меняет площадь, если произведение сторон одинаково.
</a:t>
            </a:r>
            <a:endParaRPr lang="en-US" sz="81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3×8: более уравновешенная фигура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выглядит более «собранной», хотя площадь у неё тоже 24 см². Сравнение трёх прямоугольников помогает понять, что площадь и форма связаны не напрямую.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4×6: компактный прямоугольник
</a:t>
            </a:r>
            <a:endParaRPr lang="en-US" sz="114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прямоугольника — одна площадь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в квадратных единицах: мм², см², дм², м². Каждая из них показывает, сколько маленьких квадратов помещается внутри фигуры.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см² — это площадь квадрата со стороной 1 см. Так же устроены все другие квадратные единицы: у них всегда одинаковая длина стороны квадрата.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площади может меняться: 100 см² = 1 дм². При решении задач нужно переводить величины в одну систему, иначе сравнение будет неверным.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фигуры можно только в одинаковых единицах. Если одна площадь записана в см², а другая в м², сначала выполняют перевод, затем делают вывод.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составного многоугольника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основан на разбиении фигуры на известные простые части и последующем сложении их площадей.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ранних геометрических задачах фигуры сравнивали не только по виду, но и по составу частей. Разрезание помогало находить площадь и строить новые фигуры.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эта идея используется как наглядный способ доказать свойства площадей и научиться сравнивать фигуры точно, без опоры только на внешний вид.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перестроение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упражнения, где одну фигуру нужно было разрезать и собрать в другую. Такой подход показывал, что площадь сохраняется при перестановке тех же частей.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идея разрезания фигур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по теме встречаются чаще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задания, где нужно сначала увидеть простые части фигуры, а затем применить знакомые формулы к каждой из них.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у составных фигур: они требуют сразу нескольких умений — разбиения, вычисления и сложения площадей.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типовых задач по геометрии 8 класса.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площадями фигур
</a:t>
            </a:r>
            <a:endParaRPr lang="en-US" sz="2469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площадь и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фигуры имеют одинаковую площадь, это ещё не значит, что они одинаковы по виду. Ошибка возникает, когда равенство чисел принимают за равенство фигур.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делят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разбиении важно выбирать части так, чтобы их площади можно было точно вычислить. Случайный или неполный разрез ведёт к неправильному ответу.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квадратных единиц считается неполным. Для площади обязательно указывают мм², см², дм² или м², иначе результат теряет смысл.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с 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одинаковой площадью не всегда равносоставленные. Чтобы сделать такой вывод, нужно проверить совпадение всех соответствующих частей, а не только число площади.
</a:t>
            </a:r>
            <a:endParaRPr lang="en-US" sz="8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и выводы по теме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свойства и понять, какое утверждение можно использовать в задаче.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Равносоставленность сильнее равновеликости: она автоматически даёт равенство площадей, но равенство площадей само по себе этого не гарантирует.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и свойств из темы урока.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Равносоставленные многоугольники состоят из одинаковых частей, поэтому их площади совпадают. Но равновеликость не требует одинаковой формы. Эти знания помогают точно решать задачи по геометрии.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2026-05-29T05:09:30Z</dcterms:created>
  <dcterms:modified xsi:type="dcterms:W3CDTF">2026-05-29T05:09:30Z</dcterms:modified>
</cp:coreProperties>
</file>