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медицинская помощь при отравлениях аварийно химически опасными веществами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себя, распознать отравление и помочь до приезда медиков.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химические вещества могут встретиться не только на заводе, но и рядом с домом, в транспорте или в школьном кабинете химии. Знание простых правил помогает не растеряться и снизить риск тяжёлых последствий.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каждому школьнику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аварийно химически опасным веществам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— это токсичные газы, пары и жидкости, которые при аварии способны быстро вызвать острое отравление у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хлор, аммиак, фосген, сероводород, а также пары кислот и щелочей, опасные при утечке или испарении.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вещества могут распространяться по воздуху и поражать людей даже на расстоянии от места аварии, если образуется облако.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АХОВ и их действие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самые известные вещества и первые признаки их воздействия.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важны быстрый выход из зоны заражения и обращение за помощью.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материалы МЧС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попадания яда в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опасный путь — вдыхание газа, пара или аэрозоля. Вещество быстро попадает в дыхательные пути и может вызвать кашель, удушье и слабость.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кожу, глаза и рот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и глаза химикаты тоже действуют быстро: появляются ожог, боль и раздражение. При попадании внутрь через рот риск тяжёлого отравления особенно высок.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 при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запаха, дыма или облака неизвестного вещества.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35470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13150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отравления, которые заметны сразу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жжение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первыми появляются кашель, першение в горле и жжение в дыхательных путях. Это сигнал, что воздух уже может быть опасным и нужно срочно уходить.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 боль в глазах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пары нередко вызывают слезотечение, покраснение и резь в глазах. Если вещество попало на слизистую, дискомфорт усиливается очень быстро.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 слабость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нарастании отравления человек может чувствовать тошноту, слабость и потерю устойчивости. Ему становится труднее идти, говорить и выполнять простые действия.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симптомы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Одышка, посинение губ, сонливость, судороги и потеря сознания требуют срочной помощи. Иногда опасные признаки усиливаются не сразу, а через несколько часов.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Отсроченное ухудшение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особенно коварны тем, что сначала человек чувствует себя терпимо. Позже состояние резко ухудшается, поэтому наблюдение после контакта обязательно.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концентрация и дольше контакт, тем быстрее появляются тяжёлые нарушения дыхания и сознания.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воздействие сильного вещества может быть опаснее долгого контакта с более слабой дозой.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обобщение типичных последствий воздействия АХОВ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усиливается тяжесть отравления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спасателя и пострадавшего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собственная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 резкий запах, но не спешит подходить ближе. Он отступает на безопасное расстояние, прикрывает дыхание тканью и оценивает, не идёт ли облако в его сторону. Только потом можно помогать другому.
</a:t>
            </a:r>
            <a:endParaRPr lang="en-US" sz="169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лишнего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перчатки, очки или маска, их используют без задержки. Но главное — не входить в опасную зону без необходимости и не пытаться «проверить» неизвестное вещество руками или носом.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средства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рукой могут оказаться школьная аптечка, чистая вода, салфетки и телефон. Эти вещи помогают быстро вызвать помощь, защитить себя и промыть загрязнённые участки, не теряя драгоценное время.
</a:t>
            </a:r>
            <a:endParaRPr lang="en-US" sz="1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Обеспечить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человеку дают тепло, покой и наблюдение до приезда взрослых и медиков, а при ухудшении состояния немедленно вызывают 112.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Обнаружить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Увидев облако, дым или почувствовав резкий запах, нужно сразу прекратить движение в сторону источника и не задерживаться рядом.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Выйти к свежему воздуху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выводят поперёк направления ветра, избегая подвалов, низин и закрытых помещений, где могут скапливаться тяжёлые газы.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вывести человека из зоны поражения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особенно важны: промывание водой, удаление загрязнённой одежды и выход на свежий воздух помогают снизить вред от многих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свежий воздух — самые доступные меры, которые нужно применить как можно раньше. Трение, задержка и самодельная «нейтрализация» опасны.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материалы МЧС России по первой помощи при химических поражениях
</a:t>
            </a:r>
            <a:endParaRPr lang="en-US" sz="99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поражении глаз, кожи и дыхания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 нарушении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химическое отравление и нарушении дыхания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химическом поражении важна не только помощь, но и отказ от действий, которые могут усилить всасывание вещества или создать новую опасность.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быстрый выход, промывание и вызов помощи. Ошибки, связанные с едой, рвотой и огнём, резко увеличивают риск осложнений.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рекомендации по первой помощи при химических поражениях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действия при отравлении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пострадавшему еду, напитки или алкоголь: это не помогает, а иногда затрудняет оценку состояния и может усилить вред.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вызывать рвоту, если неизвестно, какое вещество попало в организм. При некоторых ядах это опасно для горла и дыхательных путей.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смазывать химические ожоги маслом, кремом или мазью и использовать нашатырный спирт: такие действия не устраняют причину повреждения.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оставаться в облаке, возвращаться за вещами или самостоятельно смешивать вещества. Сначала — безопасность и выход из зоны поражения.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отравлении АХОВ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пригодиться до приезда медиков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первой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полезны одноразовые перчатки, стерильные салфетки, чистая вода, маска и ножницы. Эти предметы помогают быстро защитить себя и начать простые действия помощи.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и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нужны телефон для вызова 112 и пакет для загрязнённой одежды. Важно заранее знать, где в школе или дома можно быстро взять воду и сообщить взрослым.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одном и том же веществе исход может отличаться из-за условий аварии и того, как быстро началась помощь.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факторы — концентрация и время воздействия. Чем раньше человек покидает опасную зону, тем выше шанс избежать тяжёлых последствий.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материалы МЧС России по химической безопасности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исход отравления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школьной ситуации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Появился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чувствуется резкий запах аммиака, у ученика слезятся глаза и начинается кашель. Это сигнал немедленно прекратить обычные занятия и оценить опасность.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Быстрый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покидает помещение, дверь закрывают, чтобы уменьшить распространение газа. Двигаться нужно спокойно и без толкотни, не задерживаясь внутри.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Помощь после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воздухе снимают загрязнённую одежду, промывают глаза водой и сообщают взрослым. Пострадавшего нельзя оставлять одного.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Вызов 112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симптомы усиливаются, вызывают 112 и называют адрес, предполагаемое вещество и число пострадавших. Быстрая реакция помогает избежать осложнений.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сообщать о происшествии в экстренные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короткого и точного сообщения по номеру 112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первой помощи при АХОВ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вспомнить главное: сначала безопасность, потом простые действия помощи и немедленное обращение за помощью взрослых и медиков.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снижению вреда — не терять время и действовать по признакам. Простые шаги работают лучше всего в первые минуты после контакта.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материалы МЧС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действовать быстро и безопасно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отравлении АХОВ решают первые минуты: сначала защити себя, затем выведи пострадавшего из зоны поражения, промой загрязнённые участки и сразу вызывай 112.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2026-05-21T02:34:51Z</dcterms:created>
  <dcterms:modified xsi:type="dcterms:W3CDTF">2026-05-21T02:34:51Z</dcterms:modified>
</cp:coreProperties>
</file>