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равнина, где рядом живут леса, реки, поля и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огромную территорию и объединяет природу с жизнью людей. На её ровной поверхности удобно строить дороги, дома и города, а значит, здесь особенно удобно жить и работать.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равнина так важна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равнины на карте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равнина тянется к морям Арктики. Здесь чувствуется дыхание холода, а карта показывает широкую, почти бескрайнюю северную полосу суши.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края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западной стороны равнина подходит к странам Прибалтики и Белоруссии. Эта часть выглядит на карте очень широкой и открытой, без резких преград.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находятся Чёрное и Каспийское моря. К югу равнина постепенно меняется: становится теплее, суше и заметно больше открытых пространств.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просторы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равнина соседствует с Уральскими горами. Именно здесь её широкая территория как будто встречается с другой природной областью, более приподнятой и каменистой.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граница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поверхность равнины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совсем плоская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равнины кажется ровной, но это не идеальный стол. Здесь есть низины, небольшие холмы и длинные речные долины, которые делают пейзаж живым и интересным.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равнине часто текут по широким долинам. Такие места выглядят просторно и помогают воде свободно двигаться по большой территории.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высоких гор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Больших гор здесь почти нет, поэтому движение по равнине обычно удобное. Дороги, города и сёла проще размещать именно на такой поверхности.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возвышенных частей выделяются Валдайская, Среднерусская и Приволжская возвышенности. Они словно спокойные волны на большой суше, а не настоящие горы.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холодного севера к тёплому югу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зима длиннее и холоднее, а лето короткое. Здесь чаще чувствуется свежий ветер, и тёплые дни приходят не спеша.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обычно бывает снежная зима и тёплое лето. Погода здесь уже мягче, чем на севере, но всё ещё заметно меняется по сезонам.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 югу становится теплее и суше. Солнце здесь чаще радует людей, а снег держится не так долго, как в северных районах.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протяжённости равнины в разных её частях погода очень разная. Поэтому здесь можно встретить и холодный север, и тёплый юг.
</a:t>
            </a:r>
            <a:endParaRPr lang="en-US" sz="165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5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равнины — большие водные дороги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949313" y="1389475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949313" y="1668500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длинная река Европы. Она играет огромную роль в жизни людей, потому что снабжает водой, помогает перевозить грузы и соединяет многие города.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949313" y="5794550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949313" y="6073575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 растениям, животным и людям. Раньше по ним перевозили товары и путешествовали, поэтому реки были настоящими помощниками на большой равнине.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949313" y="4693281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Двина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949313" y="4972306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Двина связывает разные территории равнины и тоже помогает природе и человеку. Такие реки собирают воду с больших пространств и питают окружающие земли.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949313" y="35920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реки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949313" y="3871038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Двина и Печора несут свои воды по более холодным районам. Их течение важно для природы, рыбы и людей, живущих рядом.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949313" y="2490744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Дон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949313" y="2769769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Дон тоже входят в число крупных рек равнины. Они издавна были удобными путями для путешествий и торговли, словно природные дороги с водой вместо асфальта.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болота и вода в природе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северо-западе равнины находятся Ладожское и Онежское озёра. Это крупные запасы пресной воды, которые украшают местность и поддерживают жизнь многих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озёра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встречаются болота. Там любят селиться влаголюбивые растения, а ещё птицы, насекомые и земноводные, которым нравится влажная и тихая среда.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болота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служат укрытием и кормом для многих животных. Для одних это место отдыха, для других — настоящий природный детский сад.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водоёмы помогают сохранять пресную воду в природе. Это очень важно и для людей, и для животных, и для растений, которым нужна влага.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равнины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холодно и ветрено. Здесь растения низкие и выносливые, а зима длится долго, поэтому природа выглядит строгой и северной.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господствует степь. Здесь тепло и суше, много трав и плодородных почв, а деревьев уже совсем немного.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леса становятся реже, а открытых пространств больше. Лесостепь похожа на переходную полосу, где встречаются и деревья, и травянистые равнины.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хвойные деревья растут рядом с дубом, клёном и липой. Здесь природа становится богаче, а лес — светлее и разнообразнее.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начинается тайга — мир хвойных лесов. Ели, сосны и берёзы хорошо переносят холод, а под деревьями живут лесные звери и птицы.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части равнины тянется тайга. Здесь растут ель, сосна и берёза, а под густыми кронами царит тихий лесной полумрак. Лес защищает почву, даёт древесину и очищает воздух. В нём живут лоси, белки и множество птиц.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зелёное море деревьев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хвойные и лиственные деревья растут рядом, как добрые соседи. К елям и соснам добавляются дуб, клён и липа. Такой лес особенно красив в разные времена года и даёт укрытие зайцам, ёжикам и другим зверям.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 — соседство деревьев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равнины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30239"/>
            <a:ext cx="419400" cy="3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плодородные почвы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равнины широко раскинулись степи. Здесь много открытого пространства, солнца и трав. Летом они выглядят как огромный зелёный ковёр, который шевелится от ветра.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Чёрнозёмы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встречаются чёрнозёмы — тёмные и очень плодородные почвы. Они помогают растениям хорошо расти, потому что в них много полезных веществ и влаги.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землях выращивают пшеницу, рожь, подсолнечник и сахарную свёклу. Поэтому южная часть равнины важна для сельского хозяйства и даёт людям много продуктов.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равнины помогает людям жить и работать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разные природные условия Восточно-Европейской равнины поддерживают повседневную жизнь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равнины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добывают в разных районах равнины. Из них получают топливо, тепло и сырьё для химической промышленности, а также материалы, без которых трудно представить современную жизнь.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природных богатств должна быть осторожной. Если беречь недра и окружающую среду, ресурсы будут служить людям долго и без лишнего вреда природе.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для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делают равнину важным районом хозяйства. Благодаря им работают предприятия, развиваются города и появляются новые рабочие места для людей.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 его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добывают в заболоченных местах. Его используют как топливо и как полезное сырьё в хозяйстве, а также при выращивании растений и улучшении почв.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и железные руды нужны заводам и электростанциям. Они помогают выпускать металл, машины и другие важные вещи, которые используют в транспорте и строительстве.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на равнине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расположены Москва, Санкт-Петербург, Минск и Киев. Эти города стали крупными центрами науки, управления, культуры и торговли, куда приезжают люди из разных мест.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центры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большие города выросли рядом с реками. Вода помогала жителям селиться, торговать, строить пристани и перевозить товары, а позже — развивать промышленность и транспорт.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рек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работают школы, музеи, театры и университеты. Здесь дети учатся, взрослые получают новые профессии, а учёные и художники создают важные культурные и научные проекты.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университеты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равнины — это ещё и места работы. На предприятиях производят машины, продукты, одежду и многое другое, что нужно людям каждый день.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работа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равнине удобны для жизни благодаря ровной местности и рекам. Поэтому они быстро росли и стали важными узлами, где встречаются люди, идеи и товары.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большого 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занятия людей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живут люди многих народов. Они говорят на разных языках, отмечают свои праздники и бережно хранят традиции, передавая их от старших к младшим.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животноводство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плодородных землях особенно хорошо развиваются сельское хозяйство. Люди выращивают зерно и овощи, а также разводят домашних животных, которые дают молоко, мясо и шерсть.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недра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районах люди занимаются лесным хозяйством, собирают грибы и ягоды. В других местах развиты добыча полезных ископаемых и работа на предприятиях.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труд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почвы, реки и леса во многом определяют занятия людей. Природа как будто подсказывает, чем удобнее заниматься в каждом районе равнины.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равнины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живут медведи, лисы, волки, кабаны, зайцы и белки. Здесь много укрытий и корма, поэтому животным легче прятаться, искать пищу и растить детёнышей.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по-разному переносят холод, жару и ветры. У одних густая шерсть, у других светлая окраска или привычка прятаться в норах и густой траве.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климату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встречаются сурки, суслики и разные птицы. Открытое пространство требует осторожности, поэтому многие животные живут в норах, быстро бегают и внимательно следят за опасностью.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обитатели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важен для равновесия природы. Одни животные распространяют семена, другие поедают растения, а третьи становятся пищей для хищников и поддерживают природную цепочку.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роль в природе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лесу стало меньше деревьев, когда люди вырубили слишком много старых стволов. Птицам пришлось искать новые места, а зверям — прятаться дальше от человека. Если лес беречь, он снова наполнится жизнью и шумом.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стал тише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загрязнения воды рыбе стало труднее жить, а на берегу появилось меньше птиц. Но стоило людям убрать мусор и прекратить вредные сбросы, как река начала медленно оживать и снова стала красивой.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которой нужна чистота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с севера на юг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смена природных зон Восточно-Европейской равнины от холодного севера к более тёплому югу.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равнина удобна для жизни людей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помогает быстро строить дома, дороги и целые города. На такой местности проще прокладывать пути, соединять районы и перевозить людей без лишних трудностей.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легко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удобной природы на Восточно-Европейской равнине живёт очень много людей. Здесь давно появились сёла, а позже выросли крупные города и промышленные центры.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поселений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позволяют выращивать много зерна, овощей и других культур. Хорошие урожаи помогают кормить жителей городов и сёл, а ещё развивать сельское хозяйство.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Урожайные поля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дают воду для питья и хозяйства. Они также помогают перевозить грузы, как настоящие водные дороги, поэтому рядом с ними людям всегда было удобнее жить.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рядом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может ввести в заблуждение: равнина вовсе не гладкая, как парта в классе. На ней есть холмы, низины и широкие долины рек. Поэтому пейзаж меняется от места к месту и совсем не скучный.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совсем ровная, как стол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части равнины больше лесов, в другой — открытых степей. Где-то тянутся возвышенности, а где-то лежат широкие низины. Из-за этого она похожа на огромный природный дом с множеством комнат.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разных уголков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равнине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соединяет леса, реки, степи, поля и города. Её природа помогает людям жить, работать и отдыхать, а значит, её нужно беречь очень внимательно.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большой дом для природы и людей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2026-05-26T07:11:35Z</dcterms:created>
  <dcterms:modified xsi:type="dcterms:W3CDTF">2026-05-26T07:11:35Z</dcterms:modified>
</cp:coreProperties>
</file>