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географических исследований: как учёные изучают Землю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отвечает на вопросы о Земле с помощью наблюдений, измерений и цифровых карт.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географам нужны разные способы изучения мира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территория скрывает много признаков: рельеф, воду, почвы, людей и хозяйство. Карта и снимок дают «вид сверху», а наблюдение на месте добавляет детали. Чтобы вывод был точным, географы сравнивают данные из нескольких источников.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это внимательное рассмотрение объектов и явлений. Географ следит за погодой, облаками и ветром, оценивает состояние реки, почв, растений и построек.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первый способ узнать о местности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бывают регулярными и повторными: их проводят каждый день или в разные сезоны. Это помогает заметить изменения и понять, что происходит сейчас, а что меняется со временем.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результаты были полезными, важно точно записывать дату и условия, фиксировать детали и сравнивать наблюдения. Так выводы опираются на факты, а не на впечатления.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на местности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проходят прямо на местности. Географы описывают рельеф, делают фотографии, отмечают объекты на карте и собирают образцы почвы, камней и воды для дальнейшего анализа.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используют практичные инструменты: компас, линейку, термометр и GPS-навигатор. Эти приборы помогают измерять и уточнять положение объектов, даже когда вокруг много деталей.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Картографические задания, наблюдения и измерения чаще встречаются в практических работах, потому что они удобны для класса и хорошо проверяются по шагам.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методы чаще всего используют в школьной географии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методов даёт наиболее полную картину: «основа» берётся из карт и измерений, а уточнение — из опросов, снимков и сравнения.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распределение для демонстрации (без привязки к точной статистике).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45143"/>
            <a:ext cx="241500" cy="214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6213" y="2224849"/>
            <a:ext cx="189675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67215"/>
            <a:ext cx="241500" cy="2146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31749"/>
            <a:ext cx="241500" cy="241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95490"/>
            <a:ext cx="241500" cy="2146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Картографический метод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«увидеть» местность: где находятся горы, реки, города и моря. Географы читают условные знаки и понимают, как устроено пространство на территории.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и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определяют направление и примерное расстояние между объектами. Это важно, когда нужно планировать маршрут наблюдений или сравнивать разные участки местности.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карт разных лет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сопоставить карты из разных периодов, становятся заметны изменения: появляются новые дороги, расширяются города, может меняться береговая линия и границы отдельных районов.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Отображение природных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показывают границы природных зон и особенности рельефа. Так можно связать природные условия с тем, где живут люди и как устроено хозяйство.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дальнейших выводов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Картографические сведения используют, чтобы затем уточнять данные снимками, измерениями и наблюдениями на местности. Тогда вывод получается не «по одному признаку», а по совокупности фактов.
</a:t>
            </a:r>
            <a:endParaRPr lang="en-US" sz="7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32681"/>
            <a:ext cx="4000500" cy="19002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район на разных картах рассказывает о разных сторонах территории — поэтому вид карты выбирают под цель исследования.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дают разные виды карт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карта даёт только часть информации: для целостного вывода нужны несколько видов карт или дополнительные источники.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атлас.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Земли из космоса и с самолёта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Съёмка с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Аэрофотосъёмка и спутниковые снимки фиксируют большие территории сразу. На них хорошо видны леса, реки, поля, города и дороги, а также крупные изменения ландшафта.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дат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сопоставить изображения за разные годы, становится видно, как меняются районы: растут города, меняется состояние растительного покрова и водных объектов, заметны следы природных событий.
</a:t>
            </a:r>
            <a:endParaRPr lang="en-US" sz="934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для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помогают следить за лесными пожарами, паводками, таянием льда и другими процессами. По таким данным можно планировать наблюдения и уточнять выводы.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— географические информационные системы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ГИС измеряют расстояния, сравнивают несколько слоёв карты и видят связи между объектами. Например, можно сопоставить расположение дорог и участков с природными опасностями.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объединяют карты, таблицы, фотографии и координаты в одной цифровой системе. Благодаря этому можно быстро находить места и работать с данными, не листая множество источников вручную.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применяют для практических задач: составления маршрутов, анализа природных рисков и планирования территорий. Это современный способ организовать географическую информацию и проверить выводы.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географическое исследование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вопрос → сбор данных → проверка → обработка → выводы.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восемь параметров позволяют описывать территорию не только словами, но и точными значениями.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перечню показателей, указанному в описании методов школьной географии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измеряют расстояние, высоту, глубину, температуру воздуха, силу ветра, влажность, уровень воды и направление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которые помогают географам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для температуры и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помогает фиксировать температуру воздуха в одно и то же время дня. Так наблюдения становятся сравнимыми, а не «на глаз». В полевых работах термометр берут для изучения микроклимата: рядом с водой, в тени или на открытом месте.
</a:t>
            </a:r>
            <a:endParaRPr lang="en-US" sz="1168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 и анемометр для атмосферы и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 показывает атмосферное давление, которое связано с погодными изменениями. А анемометр измеряет скорость ветра, помогая понять, как движение воздуха влияет на погоду и состояние природных объектов. При измерениях важно соблюдать одинаковые условия и время.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Компас, линейка и GPS для точного ориентирования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определяет стороны горизонта, а линейка или рулетка — расстояния между объектами. GPS-навигатор фиксирует координаты точки на местности. Вместе эти приборы помогают перенести наблюдения в карту и проверить выводы на практике.
</a:t>
            </a:r>
            <a:endParaRPr lang="en-US" sz="11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1992149"/>
            <a:ext cx="4039800" cy="25724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прибора зависит от того, какой показатель нужен исследованию. На практике приборы дополняют друг друга: измерили, перенесли данные в записи и сравнили с другими наблюдениями.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 и величина, которую он измеряет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предназначен для своей части изучения территории: без набора измерений картина получается неполной.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описанию соответствий «прибор — величина» в школьной географии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помогают понять, как жители оценивают транспорт, магазины и школьную дорогу, насколько комфортны городские или сельские места для повседневной жизни.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результаты были полезными, задают одинаковые вопросы разным людям и учитывают число ответов. Тогда мнение превращается в данные для сравнения.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Анкетирование показывает, какие проблемы кажутся главными: чистота улиц, удобство маршрутов, уровень сервиса для туризма. Это помогает планировать изменения.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ответы дополняют наблюдения и карты: так географы рассматривают не только природные условия, но и человеческую сторону территории.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и анкетирование людей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графике позволяет проследить плавные изменения и увидеть, в какие месяцы показатель растёт быстрее, а в какие — снижается.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показатели по месяцам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рисунку легко заметить сезонность: есть периоды максимума и минимума, а также месяцы, которые лучше подходят для планирования.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иллюстративных условных данных для демонстрации сезонного графика (в реальном исследовании берут измерения/наблюдения).
</a:t>
            </a:r>
            <a:endParaRPr lang="en-US" sz="4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Сравнительно-географический метод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сравнения опирается на сопоставление территорий по общим признакам: климату, природным зонам, населению, дорогам, рекам и лесам.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районы, можно увидеть сходства и различия, например где условия более подходят для хозяйства, а где возникают трудности из-за природы.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объяснить причины: почему в одном месте люди активнее ведут хозяйственную деятельность, а в другом — приходится приспосабливаться к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31842"/>
            <a:ext cx="274800" cy="244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128" y="2879603"/>
            <a:ext cx="252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83458"/>
            <a:ext cx="274800" cy="219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в географии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движений и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показать, как меняются явления со временем: например, направления движения воздуха или ход процесса на участке. Модель выделяет главное и делает логику понятнее.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упрощённые макеты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или рисунок передаёт форму и взаимное расположение объектов, но без лишних деталей. Это удобно при изучении рельефа, береговой линии и связи объектов между собой.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роста и развития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роста города позволяет представить, как могут меняться районы при появлении новых дорог и жилья. С помощью модели проще обсуждать возможные сценарии развития территории.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природных явлений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изображения моделируют сложные природные процессы: течение реки или распространение природных явлений. Они позволяют рассматривать варианты и сравнивать результаты с наблюдениями.
</a:t>
            </a:r>
            <a:endParaRPr lang="en-US" sz="8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столбцах показана логика: разные методы отвечают на разные вопросы. Карты и измерения дают основу, а остальные — уточняют выводы.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методы работают вместе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набор методов, тем меньше риск ошибочного заключения. Проверка «с двух сторон» повышает точность исследования.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с условными значениями для объяснения соотношения вкладов методов.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источник может ошибаться из-за срока обновления: карта нередко устаревает, а значит, на ней могут быть не показаны новые дороги или изменения на местности.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с высоты может пропускать мелкие детали. Например, небольшие объекты или локальные особенности рельефа не всегда видны, поэтому выводы нужно перепроверять.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зависит от мнений людей и формулировок вопросов: один и тот же факт может оцениваться по-разному. Поэтому важно сравнить ответы с другими материалами.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сделать только одно измерение, картина будет неполной. Надёжный результат появляется, когда данные сопоставляют и проверяют по нескольким источникам.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проверять данные из разных источников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географических исследований помогают изучать природу, население и хозяйство территорий. Наблюдение, измерение, карты, снимки, опросы, сравнение, моделирование и ГИС дают более точную картину мира и помогают замечать изменения.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познаётся точнее, когда методы дополняют друг друга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2026-05-13T00:14:29Z</dcterms:created>
  <dcterms:modified xsi:type="dcterms:W3CDTF">2026-05-13T00:14:29Z</dcterms:modified>
</cp:coreProperties>
</file>