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Обособление уточняющих членов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уточнять мысль точно и правильно расставлять знаки препинания.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мысль может звучать по-разному: широко или очень точно. Уточняющие слова показывают, где, когда, какой именно предмет или признак имеется в виду, и помогают писать грамотно.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помогает понять смысл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уточняющий член предложения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отвечает на тот же вопрос, что и уточняемое слово, но сообщает более узкую информацию: не просто место, а именно это место, не просто время, а конкретный момент.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Уточняющий член предложения — это слово или сочетание слов, которое конкретизирует другое слово в предложении и делает его значение уже и точнее.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уточнение обычно стоит рядом с главным по смыслу словом и выделяется запятыми, потому что произносится с паузой и особой интонацией.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520" y="2915264"/>
            <a:ext cx="606150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4462" y="2915264"/>
            <a:ext cx="808200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509" y="6638231"/>
            <a:ext cx="808200" cy="80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4479" y="6638231"/>
            <a:ext cx="808200" cy="80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члены предложения могут быть уточняющими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уточняются обстоятельства места. Сначала называется общее место, затем более точное: в городе, в центре; на улице, у школы.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Уточняться может и обстоятельство времени. Оно помогает назвать не просто день или месяц, а конкретный момент: вечером, после уроков; летом, в июле.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endParaRPr lang="en-US" sz="3200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Уточняющими бывают также определения, дополнения и обстоятельства образа действия. Подсказками часто служат слова а именно, то есть, особенно, в том числе.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члены
</a:t>
            </a:r>
            <a:endParaRPr lang="en-US" sz="3200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второе словосочетание не добавляет новый равноправный факт, а сужает уже названное значение, перед нами уточнение, которое обычно нужно выделить.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заметить уточнение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3707737"/>
            <a:ext cx="9042900" cy="307192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«Обособление уточняющих членов предложения».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уточнения и их вопросы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вопросы помогают распознать уточнение и как оно сужает общее значение слова.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всегда делает сообщение конкретнее: оно ограничивает значение слова и помогает точнее понять мысль.
</a:t>
            </a:r>
            <a:endParaRPr lang="en-US" sz="4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обстоятельства места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конструкция нужна, когда одного общего названия недостаточно. Она помогает слушателю или читателю сразу представить нужное место без догадок.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Уточняющее обстоятельство места показывает, где именно происходит действие или находится предмет. Оно отвечает на вопросы где именно?, откуда именно? и куда именно?.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сначала называется широкое место: в городе, на юге, в школе. Затем добавляется более точное указание: в центре, в Крыму, в кабинете русского языка.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письменной речи уточнение места чаще всего выделяется запятыми. Это связано с паузой в устной речи и с тем, что вторая часть конкретизирует первую.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обстоятельства времени
</a:t>
            </a:r>
            <a:endParaRPr lang="en-US" sz="46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3046900" y="3598000"/>
            <a:ext cx="61590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предложении называют широкую временную рамку: утром, летом, в понедельник. Это помогает понять, о каком периоде идёт речь.
</a:t>
            </a:r>
            <a:endParaRPr lang="en-US" sz="2600" dirty="0"/>
          </a:p>
        </p:txBody>
      </p:sp>
      <p:sp>
        <p:nvSpPr>
          <p:cNvPr id="10" name="Text 3"/>
          <p:cNvSpPr txBox="1"/>
          <p:nvPr/>
        </p:nvSpPr>
        <p:spPr>
          <a:xfrm>
            <a:off x="11040950" y="359800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 речи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часто встречаются в рассказах, дневниковых записях и коротких сообщениях, где важно точно указать время события.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7075750" y="732825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уточнение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добавляют более конкретный момент: перед школой, в июле, 3 сентября. Уточнение делает сообщение точнее и понятнее для читателя.
</a:t>
            </a:r>
            <a:endParaRPr lang="en-US" sz="2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8950" y="25"/>
            <a:ext cx="9197749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187625"/>
            <a:ext cx="7894800" cy="67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перед уточнением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уточняющим членом обычно делают короткую паузу. Голос становится ровнее, потому что первая часть уже названа, а вторая только конкретизирует её.
</a:t>
            </a:r>
            <a:pPr algn="l" indent="0" marL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предложение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Например: «Встретимся вечером, после тренировки». Пауза помогает услышать границу между общей и уточняющей частью. В письменной речи её передают запятой.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679325" y="440675"/>
            <a:ext cx="70398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уточнения в устной речи
</a:t>
            </a:r>
            <a:endParaRPr lang="en-US" sz="423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для учебного объяснения, без статистических данных.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уточнения встречаются чаще всего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уточнения места и времени встречаются заметно чаще других видов.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повседневной речи особенно важны место и время, поэтому именно эти уточнения школьники обычно узнают быстрее.
</a:t>
            </a:r>
            <a:endParaRPr lang="en-US" sz="4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030" y="2827747"/>
            <a:ext cx="537600" cy="61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9030" y="5947147"/>
            <a:ext cx="537600" cy="61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30380" y="2827747"/>
            <a:ext cx="537600" cy="614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определения
</a:t>
            </a:r>
            <a:endParaRPr lang="en-US" sz="4500" dirty="0"/>
          </a:p>
        </p:txBody>
      </p:sp>
      <p:sp>
        <p:nvSpPr>
          <p:cNvPr id="11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832650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Уточняющее определение называет признак точнее: не просто «какой?», а с дополнительным пояснением. Оно помогает лучше представить предмет и его особенность.
</a:t>
            </a:r>
            <a:endParaRPr lang="en-US" sz="2300" dirty="0"/>
          </a:p>
        </p:txBody>
      </p:sp>
      <p:sp>
        <p:nvSpPr>
          <p:cNvPr id="13" name="Text 3"/>
          <p:cNvSpPr txBox="1"/>
          <p:nvPr/>
        </p:nvSpPr>
        <p:spPr>
          <a:xfrm>
            <a:off x="199452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предмета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832650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Уточняющее определение чаще всего обособляется запятыми. Это показывает, что вторая часть не просто называет признак, а делает его более точным и конкретным.
</a:t>
            </a:r>
            <a:endParaRPr lang="en-US" sz="2224" dirty="0"/>
          </a:p>
        </p:txBody>
      </p:sp>
      <p:sp>
        <p:nvSpPr>
          <p:cNvPr id="15" name="Text 5"/>
          <p:cNvSpPr txBox="1"/>
          <p:nvPr/>
        </p:nvSpPr>
        <p:spPr>
          <a:xfrm>
            <a:off x="199452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запятыми
</a:t>
            </a:r>
            <a:endParaRPr lang="en-US" sz="2600" dirty="0"/>
          </a:p>
        </p:txBody>
      </p:sp>
      <p:sp>
        <p:nvSpPr>
          <p:cNvPr id="16" name="Text 6"/>
          <p:cNvSpPr txBox="1"/>
          <p:nvPr/>
        </p:nvSpPr>
        <p:spPr>
          <a:xfrm>
            <a:off x="9473975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такое определение стоит после определяемого слова: дом, старый, деревянный; книга, интересная для меня, о путешествиях. Так связь между частями становится яснее.
</a:t>
            </a:r>
            <a:endParaRPr lang="en-US" sz="2167" dirty="0"/>
          </a:p>
        </p:txBody>
      </p:sp>
      <p:sp>
        <p:nvSpPr>
          <p:cNvPr id="17" name="Text 7"/>
          <p:cNvSpPr txBox="1"/>
          <p:nvPr/>
        </p:nvSpPr>
        <p:spPr>
          <a:xfrm>
            <a:off x="1063587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в предложении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дополнения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Уточняющее дополнение конкретизирует, кого или что именно имеет в виду говорящий: оно не добавляет новый предмет, а сужает значение уже названного слова.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часто строятся с предлогами и словами-подсказками: кроме, особенно, в том числе. Они помогают выделить не всех сразу, а нужную часть группы.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уточнение обычно стоит рядом с главным словом и выделяется запятыми: Никого, кроме друзей, не было дома; помогите всем, особенно младшим.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уточняющий член в предложении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поиске уточняющего члена и проверке знаков препинания
</a:t>
            </a:r>
            <a:endParaRPr lang="en-US" sz="2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25" y="647875"/>
            <a:ext cx="15790800" cy="14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при уточнении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5870674" y="7147838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предложении есть такие слова, полезно остановиться и проверить смысл: обычно перед вами не однородные члены, а именно уточнение или пояснение.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6155574" y="5628212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точнее и вернее часто вводят исправление или более точную формулировку, поэтому после них легко заметить границу между общим и уточняющим членом.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456324" y="4203088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особенно, в том числе, главным образом помогают увидеть, что автор выделяет часть предметов, признаков или событий и делает на них смысловой акцент.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6736799" y="2777963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а именно и то есть прямо указывают, что второе словосочетание поясняет первое и делает сообщение точнее, а не просто перечисляет новые сведения.
</a:t>
            </a:r>
            <a:endParaRPr lang="en-US" sz="2500" dirty="0"/>
          </a:p>
        </p:txBody>
      </p:sp>
      <p:sp>
        <p:nvSpPr>
          <p:cNvPr id="9" name="Text 5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4474602"/>
            <a:ext cx="8493000" cy="231059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препинания при уточнении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какой знак выбирают при разных способах уточнения и как смысл влияет на интонацию и оформление.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препинания зависит не только от правил, но и от того, насколько сильно автор хочет выделить уточнение.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 теме «Обособление уточняющих членов предложения»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679950" y="491775"/>
            <a:ext cx="158556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спутать уточнение с однородными членами
</a:t>
            </a:r>
            <a:endParaRPr lang="en-US" sz="4500" dirty="0"/>
          </a:p>
        </p:txBody>
      </p:sp>
      <p:sp>
        <p:nvSpPr>
          <p:cNvPr id="9" name="Text 2"/>
          <p:cNvSpPr txBox="1"/>
          <p:nvPr/>
        </p:nvSpPr>
        <p:spPr>
          <a:xfrm>
            <a:off x="3370150" y="3097075"/>
            <a:ext cx="7910700" cy="17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Сравниваем слова
</a:t>
            </a:r>
            <a:pPr algn="l" indent="0" marL="0">
              <a:lnSpc>
                <a:spcPct val="130040"/>
              </a:lnSpc>
              <a:buNone/>
            </a:pPr>
            <a:r>
              <a:rPr lang="en-US" sz="1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2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слова равноправны и называют одинаково важные предметы или признаки, это однородные члены: в саду и в парке.
</a:t>
            </a:r>
            <a:endParaRPr lang="en-US" sz="2600" dirty="0"/>
          </a:p>
        </p:txBody>
      </p:sp>
      <p:sp>
        <p:nvSpPr>
          <p:cNvPr id="10" name="Text 3"/>
          <p:cNvSpPr txBox="1"/>
          <p:nvPr/>
        </p:nvSpPr>
        <p:spPr>
          <a:xfrm>
            <a:off x="5651925" y="5530375"/>
            <a:ext cx="7910700" cy="17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Проверяем смысл
</a:t>
            </a:r>
            <a:pPr algn="l" indent="0" marL="0">
              <a:lnSpc>
                <a:spcPct val="130040"/>
              </a:lnSpc>
              <a:buNone/>
            </a:pPr>
            <a:r>
              <a:rPr lang="en-US" sz="1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2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второе слово не заменяет первое, а сужает его значение, перед нами уточнение: в саду, у калитки.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7534400" y="7963675"/>
            <a:ext cx="7910700" cy="17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Делаем вывод
</a:t>
            </a:r>
            <a:pPr algn="l" indent="0" marL="0">
              <a:lnSpc>
                <a:spcPct val="130040"/>
              </a:lnSpc>
              <a:buNone/>
            </a:pPr>
            <a:r>
              <a:rPr lang="en-US" sz="1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2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задать вопрос: сообщает ли вторая часть новое равное значение или просто уточняет уже сказанное. Это помогает правильно поставить запятую.
</a:t>
            </a:r>
            <a:endParaRPr lang="en-US" sz="2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статистика типичных ошибок при разборе предложений по теме уточнения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постановке запятых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особенно заметны в коротких предложениях, где обстоятельства места и времени стоят рядом и по смыслу кажутся очень похожими.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встречается пропуск запятой, значит, при проверке важно сначала определить уточняемое слово и только потом выбирать знак.
</a:t>
            </a:r>
            <a:endParaRPr lang="en-US" sz="4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995" y="2985284"/>
            <a:ext cx="835200" cy="6681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5487" y="2915264"/>
            <a:ext cx="606150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509" y="6638231"/>
            <a:ext cx="808200" cy="80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Уточнения в повседневной речи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984000" y="399312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устной беседе уточнение помогает сразу понять, когда именно встречаемся, куда идём или о каком человеке идёт речь, не задавая лишних вопросов.
</a:t>
            </a:r>
            <a:endParaRPr lang="en-US" sz="2500" dirty="0"/>
          </a:p>
        </p:txBody>
      </p:sp>
      <p:sp>
        <p:nvSpPr>
          <p:cNvPr id="9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
</a:t>
            </a:r>
            <a:endParaRPr lang="en-US" sz="3200" dirty="0"/>
          </a:p>
        </p:txBody>
      </p:sp>
      <p:sp>
        <p:nvSpPr>
          <p:cNvPr id="10" name="Text 4"/>
          <p:cNvSpPr txBox="1"/>
          <p:nvPr/>
        </p:nvSpPr>
        <p:spPr>
          <a:xfrm>
            <a:off x="9710950" y="399317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объявлениях уточняющие слова делают текст точным и коротким: они помогают быстро выделить время, место, нужный предмет или важную деталь сообщения.
</a:t>
            </a:r>
            <a:endParaRPr lang="en-US" sz="2500" dirty="0"/>
          </a:p>
        </p:txBody>
      </p:sp>
      <p:sp>
        <p:nvSpPr>
          <p:cNvPr id="11" name="Text 5"/>
          <p:cNvSpPr txBox="1"/>
          <p:nvPr/>
        </p:nvSpPr>
        <p:spPr>
          <a:xfrm>
            <a:off x="11030275" y="2980825"/>
            <a:ext cx="66192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Объявления
</a:t>
            </a:r>
            <a:endParaRPr lang="en-US" sz="3200" dirty="0"/>
          </a:p>
        </p:txBody>
      </p:sp>
      <p:sp>
        <p:nvSpPr>
          <p:cNvPr id="12" name="Text 6"/>
          <p:cNvSpPr txBox="1"/>
          <p:nvPr/>
        </p:nvSpPr>
        <p:spPr>
          <a:xfrm>
            <a:off x="984000" y="7758600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переписке уточнение часто заменяет длинные объяснения: одна фраза с точным дополнением или обстоятельством передаёт смысл яснее и экономит место.
</a:t>
            </a:r>
            <a:endParaRPr lang="en-US" sz="2500" dirty="0"/>
          </a:p>
        </p:txBody>
      </p:sp>
      <p:sp>
        <p:nvSpPr>
          <p:cNvPr id="13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Сообщения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в тексте и в устной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письменной речи уточнение видно сразу: его выделяют запятыми, тире или скобками, чтобы читатель без труда заметил границу между общим словом и пояснением.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устной речи ту же роль играет пауза и изменение интонации: сначала звучит общее слово, затем — более точное уточнение, которое помогает лучше понять смысл.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запятых при уточнении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для определения уточняющего члена и выбора знака препинания
</a:t>
            </a:r>
            <a:endParaRPr lang="en-US" sz="2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об уточняющих членах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Уточняющие члены делают речь точнее и помогают назвать место, время, признак или предмет более конкретно. Если второе слово сужает смысл первого, его нужно выделить запятыми, а иногда тире или скобками.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2026-05-22T18:56:21Z</dcterms:created>
  <dcterms:modified xsi:type="dcterms:W3CDTF">2026-05-22T18:56:21Z</dcterms:modified>
</cp:coreProperties>
</file>