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стран Латинской Америки, революционное движение и реформы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причины социальных конфликтов и ключевые реформы региона XX–XXI веков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история и социальные вызовы
</a:t>
            </a:r>
            <a:endParaRPr lang="en-US" sz="2419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 многомиллионным населением, богатой историей и разнообразием культур столкнулся с колониализмом, революциями, бедностью и политической нестабильностью.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Мексиканская революция (1910–1920)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привело к краху диктатуры и созданию новой конституции, закрепившей права крестьян и рабочих. Эта революция стала символом борьбы за социальную справедливость.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Кубинская революция (1953–1959)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руководством Фиделя Кастро и Че Гевары свергли диктаторский режим Батисты, установив социалистический строй с реформами в области образования и здравоохранения.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Боливийская революция (1952)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Произошло национализация горнодобывающей промышленности и масштабная аграрная реформа, значительно изменившая социально-экономический уклад страны.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революционные движения XX века в Латинской Америке
</a:t>
            </a:r>
            <a:endParaRPr lang="en-US" sz="196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революционных движений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Дискриминация коренного населения и крестьян ограничивала их доступ к земле, образованию и здравоохранению, вызывая массовое недовольство.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Мощное влияние крупных землевладельцев и иностранных компаний концентрировало ресурсы, усугубляя социальную несправедливость и экономическую эксплоатацию.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неравенство создало огромный разрыв между богатыми и бедными, лишая многих базовых возможностей для жизни.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угнетение выражалось в отсутствии представительства и жесткой цензуре, препятствовавших изменениям и свободе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Вооружённая борьба и меры государства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Революционеры создавали вооружённые отряды и партизанские группы, используя тактику Guerilla для борьбы с режимами в Мексике, Кубе и Боливии.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власти отвечали репрессиями, вводили военное положение и создавали диктатуры, стараясь подавить восстания и сохранить контроль над страной.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Женщины-лидеры революций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Петра Эррера возглавляла женский отряд в Мексике, демонстрируя важную роль женщин в борьбе за перемены и социальную справедливость.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САНД в Никарагуа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Объединил разные слои общества против диктатуры, став символом социальной борьбы и политических перемен в стране.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силы Колумбии — ФАРК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Возникли из недовольства социальным неравенством, объединяя представителей различных слоёв и идеологий для противостояния гнета.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организации революций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сил на революции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поддерживали консервативные режимы, осуществляя дипломатическое и военное вмешательство для сдерживания распространения социализма.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и социалистические страны оказывали поддержку кубинскому и никарагуанскому правительствам, укрепляя свои геополитические позиции.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 усилила политическую напряжённость, стимулируя конфликты и внешнее влияние на политику стран региона.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революций в Латинской Америке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революций произошли аграрные реформы и национализация предприятий, что способствовало перераспределению ресурсов в пользу народа.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Существенно вырос уровень грамотности благодаря образовательным реформам, изменившим социальную структуру и возможности населения.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как ответ на социальные вызовы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ликвидации неграмотности дали старт массовому росту образованности в регионе.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усилия, реформы сталкивались с коррупцией и политической нестабильностью, снижая эффективность изменений.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системы образования позволило большему числу граждан получать знания и навыки для развития.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прав трудящихся обеспечило защиту их интересов и улучшение рабочих условий.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Земельная проблема и её влияние на революции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59500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большая часть земли принадлежала немногим владельцам, в то время как большая часть крестьян оставалась безземельной, что вызывало социальное недовольство.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259500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Аграрные реформы, как в Мексике и Боливии, стали важнейшим требованием революций, направленным на справедливое распределение земли и ресурсов.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социальные реформы в регионе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1960-е годы Куба ввела обязательное школьное образование для всех детей и обеспечила бесплатный доступ к медицинским услугам, что значительно повысило уровень жизни населения.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программы оказывали помощь малоимущим, направляясь на улучшение условий жизни и преодоление сильного экономического неравенства в социалистических и демократических странах.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кампании по ликвидации безграмотности прошли в Мексике и Бразилии, что стало важным шагом к увеличению грамотности и расширению возможностей для большинства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реформы: успехи и трудности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Либерализация рынков в 1980-х годах под давлением международных организаций способствовала развитию торговли, но усугубила проблемы инфляции и внешнего долга.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экономический рост в отдельных странах, проблема экономического неравенства оставалась острой и сдерживала устойчивое развитие региона.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Национализация нефтяных компаний в Мексике и шахт в Боливии позволила контролировать важные отрасли и стимулировать экономический рост в начале XX века.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реформы способствовали перераспределению сельскохозяйственных угодий, однако вызвали конфликты с крупными владельцами и вызвали разногласия внутри 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городов и жилищная проблема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как Мехико и Сан-Паулу сталкиваются с нехваткой доступного жилья. Вследствие этого формируются бедные районы-фавелы, где проживают сотни тысяч человек в сложных условиях.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безработицы среди городского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из сельской местности в города приводит к перенаселению и высокой безработице. Это порождает социальное напряжение и ухудшает качество жизни в некоторых районах.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расслоение в мегаполисах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мегаполисах резко увеличивается разрыв между богатыми и бедными слоями населения. Экономическое развитие концентрируется в центре, тогда как окраины страдают от бедности и недостатка инфраструктуры.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рост и социальные вызовы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и образование: прогресс и препятствия
</a:t>
            </a:r>
            <a:endParaRPr lang="en-US" sz="249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уровень грамотности значительно вырос, сельские районы продолжают испытывать нехватку школ и ресурсов для обучения детей.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грамотности укрепляет развитие общества, но сохраняющиеся региональные различия требуют приоритетного внимания правительства.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UNESCO, отчет по образованию, 2021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как социальное явление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экономических кризисов и роста насилия усилилась внутренняя миграция: многие жители сельских районов переезжали в крупные города в поисках работы.
</a:t>
            </a:r>
            <a:endParaRPr lang="en-US" sz="1259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2010–2015 гг.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отток населения из Венесуэлы связан с политическим кризисом и дефицитом товаров, что оказало влияние на соседние страны и изменило миграционные потоки.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2015–2020 гг.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миграции из Центральной Америки в США и Мексику сопровождался поиском безопасности и лучших условий жизни, приводя к гуманитарным и социальным вызовам.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наркобизнеса и его последствия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остаётся ведущим регионом по производству кокаина — около 85% мирового объёма приходится на Колумбию, Перу, Боливию и Мексику, что усиливает криминальную активность.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преступных картелей влияет на политику и экономику стран, вызывая рост насилия, коррупцию и ухудшение безопасности в регионах с интенсивной наркоторговлей.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885703"/>
            <a:ext cx="4164900" cy="1329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 восприятия коррупции в Латинской Америке, 2022
</a:t>
            </a:r>
            <a:endParaRPr lang="en-US" sz="2273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уровень коррупции в разных странах региона и её влияние на эффективность реформ и общественное доверие.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значения индекса свидетельствуют о существенных проблемах коррупции, ограничивающих успех социальных и экономических реформ.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Transparency International, 2022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и международные связи региона
</a:t>
            </a:r>
            <a:endParaRPr lang="en-US" sz="2419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Латинской Америки активно участвуют в региональных торговых блоках, таких как MERCOSUR и TPP, что способствует экономическому сотрудничеству и интеграции.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остаётся важным экспортером сырья: нефть, кофе и медь являются ключевыми статьями внешней торговли, влияя на мировые товарные рынки.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мировых держав усиливает политическую напряжённость в регионе, отражаясь на внутренней политике и международных связях стран.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XXI века: ориентир на социальное развитие
</a:t>
            </a:r>
            <a:endParaRPr lang="en-US" sz="2405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Bolsa Família в Бразилии эффективно сокращают уровень бедности, предоставляя финансовую поддержку нуждающимся семьям для улучшения их качества жизни.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Венесуэльская программа Barrio Adentro и кубинская «Миссия Чавес» направлены на расширение доступа к медицинской помощи и образованию, способствуя социальной справедливости.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достижения и вызовы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 Латинской Америке привели к существенным социальным изменениям, однако устранение бедности и политическая стабильность требуют продолжения усилий и международного сотрудничества.
</a:t>
            </a:r>
            <a:endParaRPr lang="en-US" sz="37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2026-05-11T02:36:30Z</dcterms:created>
  <dcterms:modified xsi:type="dcterms:W3CDTF">2026-05-11T02:36:30Z</dcterms:modified>
</cp:coreProperties>
</file>