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Платонович Платонов: писатель о добре, труде и человеке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(1899–1951) — автор рассказов и сказок о сострадании, честности и человеческом достоинстве.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в котором жил Платонов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жил среди революций, войн и тяжёлых перемен: от событий 1917 года до Великой Отечественной. Его книги выросли из реальной повседневности — деревенской нужды, тяжёлой работы и надежды на лучшее.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писателя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 — Воронеж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родился в 1899 году в Воронеже. С самого начала его окружала жизнь, где многое зависело от труда и терпения.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Церковно-приходская школа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учился в церковно-приходской школе и с детства привык к работе. Ранний опыт простой жизни подготовил его к внимательному рассказу о детях, взрослых и повседневных заботах.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Родительский пример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работал железнодорожным слесарем, семья жила небогато. Наблюдения за трудом взрослых помогли Платонову потом писать о рабочем и крестьянском быте особенно точно.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— инженер и работник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образованию Платонов был техником и инженером-мелиоратором. Он занимался улучшением земли: в частности, осушением болот и работами, связанными с хозяйством.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молодости Платонов трудился на железной дороге и был рабочим. Это дало ему личное знание жизни простых людей и помогло передавать её на страницах книг без лишних украшений.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Печататься Платонов начал в 1920-е годы. Сначала появились статьи и небольшие рассказы, а затем — более заметные произведения, в которых читаются интерес к труду и строительству.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ранние тексты связаны с тем, как устроена жизнь страны: как люди работают, учатся, мечтают о будущем. Техника и хозяйственные заботы становятся для него способом говорить о человеке.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Платонова отличался необычными словами и точными наблюдениями. Даже в коротких формах он умел выразить сложные чувства — без громких фраз, но ясно и по существу.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Платонова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Платонова часто звучат короткие высказывания. Они создают ощущение простого разговора, но внутри прячется серьёзная мысль о том, как человек переживает трудности.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сочетания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соединены так, что текст кажется странным. Однако такие «сдвиги» помогают точнее передать переживание героя и то, что он сам не умеет объяснить обычными словами.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в простоте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простотой у Платонова стоит размышление. Кажется, что он говорит о буднях, но читатель видит вопросы совести, ответственности и отношения к другим людям.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 формой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строй фразы работает как подсказка: приглашает вслушаться. У Платонова форма почти всегда связана с содержанием — она ведёт к пониманию жизни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писал Платонов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путь к человеческости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Платонова работают не ради «красивых слов», а чтобы выжить и помочь другим. Труд у него становится внутренней школой: человек учится быть внимательным, честным и ответственным за своё дело.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сострадание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ребёнка у Платонова особенно зоркий. Дети замечают голод, усталость, боль близких и несправедливость. Через их наблюдения читатель яснее понимает: доброта начинается с того, что ты не проходишь мимо чужого.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герои чувствуют одиночество, они не закрываются от мира полностью. Платонов показывает, как маленькая надежда помогает держаться и верить в справедливую жизнь. Главное — не потерять способность сопереживать.
</a:t>
            </a:r>
            <a:endParaRPr lang="en-US" sz="12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рассказы для детей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произведениях Платонова доброта выражается поступками: герой помогает, делится и старается понять другого. Даже короткая история учит, что забота важнее равнодушия.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уважение к труду. Детям показывают, что работа — не наказание, а часть жизни, где человек проявляет себя честно и по делу.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учатся отличать хорошее от плохого. У Платонова это связано с реальными, «маленькими» выборами в повседневности, поэтому читателю легче почувствовать, как можно становиться лучше.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школьникам увидеть, как важно не сдаваться и поддерживать в себе надежду.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Платонов, рассказ «Неизвестный цветок»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цветок становится знаком силы жизни: он упорно тянется к свету даже в тяжёлых условиях.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«Цветок на земле» дедушка и внук ведут тёплый разговор о жизни. Их беседа помогает понять, что даже простые вопросы могут быть по-настоящему важными.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уважение к старшим и любовь к природе. Ребёнок учится замечать красоту рядом и узнаёт, что внимание к миру начинается с внимания к людям.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 передачу мудрости через заботу, общение и ежедневное участие. Старшие не просто «объясняют», а поддерживают, а младшие учатся слушать сердцем.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«Цветок на земле»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Платонова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на диаграмме условные: в школьном восприятии чаще всего повторяются мотивы труда, помощи и ответственности. Отдельный акцент — дети, потому что мир в их глазах особенно точен.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главный «каркас» у Платонова — человеческие связи, рождающиеся в работе и заботе. Детская перспектива делает эти связи заметнее и теплее.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 школьному набору тем; условные значения, 2026-05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произведениях Платонова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взросление как опыт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герои у Платонова часто рано сталкиваются со взрослыми заботами: голодом, усталостью, тревогой за близких. Они замечают несправедливость и стараются понять, как жить честно.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 и носитель доброты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у Платонова — не только герой, но и внимательный наблюдатель жизни. Через его вопросы и поступки писатель показывает, что доброта и способность сострадать помогают выдерживать трудности.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Платонова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связь конкретных текстов с главными темами — от надежды и силы жизни до семейной мудрости и тяжелого труда.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сохраняется общая связка «человек — доброта — внутреннее мужество». Даже в тяжелых сюжетах Платонов удерживает взгляд на надежду и смысл жизни.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Ориентировано на сведения из школьных изданий и справочных материалов о Платонове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судьба писателя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4" y="1560231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прижизненного непонимания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Платонов нередко сталкивался с критикой и недоверием. Некоторые тексты долго не находили дороги к читателю, хотя уже тогда в них чувствовались важные мысли о человеке.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8992" y="1560235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язык и смелые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причин связана с формой: язык писателя кажется непривычным и требует внимательного чтения. Его герои задают острые вопросы о труде, совести и человеческой ценности.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2167" y="1560235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читатели лучше увидели глубину его рассказов и повестей. То, что раньше воспринимали как «сложное», постепенно стало восприниматься как точное и очень нужное.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историях Платонова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событий и выборов, повторяющуюся в его произведениях.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тема войны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Великой Отечественной войны Платонов писал о солдатах, семьях и людях в тылу. Он показывал войну не только как событие, но и как повседневное испытание для многих.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военных текстах почти нет торжественных слов. На первом плане — простая человеческая боль, ожидание, усталость и память, которая не дает забыть пережитое.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подчеркивает: война меняет судьбу каждого человека, даже если он не находился на фронте. Страдают близкие, разрушаются привычные планы, тяжелее становится быт.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читателю понять войну через чувства и поступки. Платонов показывает, что сила — в бережности к другим и в умении не терять человеческое.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Платонов важен для школьников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Платонова помогают увидеть, что доброта, честность и забота о других — не «вежливые слова», а реальные жизненные поступки. Его герои часто действуют тихо, но по-настоящему важно.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это особенно близко: такие качества нужны и в классе, и дома, и среди друзей. Платонов показывает, как поддержка, умение слушать и готовность помочь становятся опорой в трудный момент.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Андрея Платонова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на линии — только порядковые номера этапов, чтобы показать последовательность. Даты обозначены по школьной хронологии жизни писателя.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связывает личный путь Платонова с историей страны: учеба и работа сменяются трудностями, затем приходят военные сюжеты и позднее осмысление опыта.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биографическая хронология (обобщение), 2026-05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Платонова в литературу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создал особый художественный мир, где рядом стоят труд, мечта, боль и надежда. Его герои стремятся жить по совести, даже когда условия трудные.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простых людях так, что их повседневная жизнь становится важной и значимой. Читатель видит, как человеческие решения влияют на судьбы других людей.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Платонова учат замечать добро в малом, понимать чужие чувства и ценить настоящую человечность. В этом и проявляется сила его литературы для школьника.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Платонов: писатель о человеке, добре и надежде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оставил книги, в которых ценны труд, семья, дети, война и мечта о лучшей жизни. Его герои проходят испытания и сохраняют надежду благодаря доброте и состраданию.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2026-05-12T21:43:54Z</dcterms:created>
  <dcterms:modified xsi:type="dcterms:W3CDTF">2026-05-12T21:43:54Z</dcterms:modified>
</cp:coreProperties>
</file>