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добавочное действие в русском языке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глагола: помогает описать два действия сразу.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системе частей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глаголом по смыслу, но не изменяется по родам, числам и падежам. Оно делает речь короче, точнее и помогает соединять действия одного лица или предмета без лишних повторов.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сопровождает основное и выполняется тем же лицом или предметом. Благодаря этому предложение передаёт не один, а сразу два связанных события.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 способ, образ действия или обстановку, в которой совершается главное действие. Так речь становится более выразительной и помогает точнее представить происходящее.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может указывать, что дополнительное действие идёт одновременно с основным. В таком случае оба действия воспринимаются как происходящие почти в один и тот же момент.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деепричастие обозначает завершённое действие, оно показывает, что оно произошло раньше основного. Тогда смысл помогает увидеть последовательность событий и их связь друг с другом.
</a:t>
            </a:r>
            <a:endParaRPr lang="en-US" sz="8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причастие и деепричастие: сравнение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три формы по значению, вопросам, изменяемости и роли в 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видно по смыслу и роли в предложении: глагол называет действие, причастие — признак, а деепричастие — добавочное действие.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деепричастия и связь со значением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796866" y="1796350"/>
            <a:ext cx="39831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делая?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этот вопрос отвечают деепричастия несовершенного вида: читая, глядя, смеясь. Они показывают действие, которое происходит одновременно с основным или длится вместе с ним.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66" y="3129642"/>
            <a:ext cx="39831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сделав?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этот вопрос отвечают деепричастия совершенного вида: прочитав, увидев, улыбнувшись. Они обозначают действие, которое завершилось раньше другого и помогает передать последовательность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деепричастий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важны: они различаются не только формой, но и тем, как связывают действия в предложении.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передаёт одновременность или длительность, а совершенный — завершённость и предшествование. Именно это помогает выбрать нужную форму.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основы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образуются от глаголов, поэтому сохраняют с ними общий смысл действия. Новая форма только уточняет, как связано дополнительное действие с основным.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несовершенного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деепричастий несовершенного вида обычно используются суффиксы -а и -я: читая, видя. Они помогают передать действие, которое происходит одновременно с главным.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совершенного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деепричастий совершенного вида употребляются -в, -вши, -ши: сделав, услышав, принеся. Эти формы обычно обозначают уже завершённое действие.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деепричастия не теряет связь с исходным глаголом. Поэтому важно замечать и основу, и вид, чтобы правильно определить форму и её значение.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деепричастие в 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поиска деепричастия и проверки его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деепричастия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родам, числам и падежам. У него нет обычных окончаний, как у многих других слов, поэтому форма остаётся одинаковой в предложении.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вид, возвратность и переходность исходного глагола. Эти признаки помогают понять, как оно образовано и какое действие обозначает.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деепричастие зависит от глагола-сказуемого и связано с тем же действующим лицом. Именно поэтому оно добавляет к основному действию ещё одно.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деепричастие чаще всего является обстоятельством. Оно уточняет, как, когда или при каком условии совершается главное действие, не заменяя сказуемое.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деепричастий и примеры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суффикс помогает образовать деепричастие от глагола.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выбирают по виду и основе глагола: формы несовершенного вида чаще имеют -а, -я, а совершенного — -в, -вши, -ши.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деепричастие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оборота всегда стоит деепричастие: оно называет добавочное действие и связано с основным действием одного и того же лица или предмета.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зависимые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могут присоединяться слова, которые уточняют время, образ действия, место или объект: так возникает более точное и развернутое сочетание.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 —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обособляется запятыми и помогает кратко передать несколько действий в одной фразе, не нарушая смысла предложения.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поставить запятые при деепричастии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когда деепричастие и деепричастный оборот выделяются запятыми, а когда запятая не требуется.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употребления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51975" y="1709625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 книгой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«Мальчик, прочитав книгу, рассказал о ней» деепричастие показывает, что сначала произошло чтение, а затем — рассказ. Оба действия выполняет один и тот же человек.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51975" y="2727504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«Девочка шла по дорожке, улыбаясь» звучит естественно, потому что улыбка сопровождает основное действие. Деепричастие делает описание мягким и живым, не перегружая предложение.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51975" y="3745383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«Капли, сверкая на солнце, падали с крыши» деепричастный оборот помогает увидеть сцену точнее. Он передаёт дополнительное действие предмета и усиливает образность 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нарушение делает предложение нелогичным: действие в деепричастном обороте и действие сказуемого должны принадлежать одному субъекту.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школьной грамматики русского языка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если деепричастие относится не к тому действующему лицу.
</a:t>
            </a:r>
            <a:endParaRPr lang="en-US" sz="14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деепричастия делают текст выразительнее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связанных действий нужно передать, тем удобнее деепричастие: оно помогает не дробить мысль на короткие фразы.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особенно полезны там, где важно показать последовательность или одновременность событий без лишних повторов.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«Деепричастие»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 литературе и повседневной речи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учителя и учебника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объяснениях по математике, истории или русскому языку деепричастия позволяют кратко связывать шаги рассуждения. Например, автор может сказать: «Сравнив ответы, проверяем вывод». Текст звучит собранно, а последовательность действий остаётся понятной.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где всё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деепричастие часто помогает «оживить» сцену: герой не просто идёт, а идёт, оглядываясь, спеша или задумавшись. Такая форма делает описание более зрительным и помогает читателю следить за действием без лишних повторов.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в одном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новостных сообщениях деепричастия помогают сообщить главное быстро и точно: «Подводя итоги заседания, председатель отметил…». Такая форма экономит место и сохраняет официальную ясность, которая особенно важна в информативных текстах.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распознавание деепричастий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форму, вид и вопрос для каждого слова. Это поможет быстро отличать деепричастия от других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форма неизменяема и обозначает добавочное действие; вопрос помогает сразу определить вид деепричастия.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деепричастие с причастием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 действию и отвечает на вопрос о признаке: какой? какая? какое? какие? Деепричастие, наоборот, сообщает о дополнительном действии.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связь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обычно относится к существительному и поясняет его. Деепричастие связано со сказуемым и показывает, что делает тот же самый предмет или лицо.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Задавайте правильный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«что делая?» или «что сделав?», перед вами деепричастие. Если подходит вопрос признака, слово относится к причастиям и описывает предмет.
</a:t>
            </a:r>
            <a:endParaRPr lang="en-US" sz="10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определить значение, вопрос и связь со сказуемым: этого достаточно, чтобы уверенно находить форму в тексте и ставить запятые правильно.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«Деепричастие»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помогают быстро распознать деепричастие.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маленькая форма с большой пользой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связывать действия точно и красиво, а ещё учит внимательно разбирать предложение. Освоив эту тему, легче понимать текст, находить смысловые связи и писать грамотнее.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2026-05-28T17:20:48Z</dcterms:created>
  <dcterms:modified xsi:type="dcterms:W3CDTF">2026-05-28T17:20:48Z</dcterms:modified>
</cp:coreProperties>
</file>