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фото Свена открывают мир родных, дома и школьной жизни.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Was erzählen Svens Familienfotos? Семейные фото Свена на уроке немецкого языка
</a:t>
            </a:r>
            <a:endParaRPr lang="en-US" sz="225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семейные фотографии помогают учить немецкий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близка младшим школьникам: семья, дом, игрушки и праздники уже знакомы. Через фотографии легко повторять слова die Mutter, der Vater, die Oma, der Opa и das Kind, связывая их с понятными картинками и короткими фразами.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фото: семья вместе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снимке — мама, папа и Свен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первой фотографии видно, как семья стоит рядом и улыбается. У всех спокойные, радостные лица, а сам кадр выглядит очень тёплым. Для такого снимка подходят простые фразы: Das ist meine Familie. Das ist meine Mutter. Das ist mein Vater.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Момент, когда все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фото говорит больше, чем длинный рассказ. Здесь важно не только, кто изображён, но и как они стоят друг рядом с другом. Близость, улыбки и взгляд в камеру создают ощущение доверия и общей радости.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для первого описания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фото удобно для первых шагов в немецком языке. Ребёнок легко соединяет людей с нужными словами и быстро запоминает их. Короткие предложения помогают говорить уверенно и без страха ошибиться.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856" y="1845400"/>
            <a:ext cx="121688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1156" y="1845400"/>
            <a:ext cx="121688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600" y="1863430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54617"/>
            <a:ext cx="198300" cy="1762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есть в семье Свена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папа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фотографиях чаще всего сразу видны die Mutter и der Vater. По их месту в кадре и по взглядам легко понять, кто рядом со Свеном и кто поддерживает его.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 и сестра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семье есть дети, на снимках появляются die Schwester и der Bruder. Они делают альбом живым: рядом с ними чаще всего видны игры, движение и смех.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 дедушка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Oma и der Opa часто появляются на семейных праздниках и встречах. Их фотографии помогают запомнить новые слова и увидеть, как разные поколения собраны вместе.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любимцы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рядом с людьми на фото сидит der Hund или die Katze. Такие детали добавляют тепла и показывают, что семья заботится не только о близких, но и о питомцах.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Свена и его комнаты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в доме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фотографиях дома можно заметить кухню, детскую комнату и двор или сад. Эти детали помогают выучить слова das Haus, das Zimmer и der Garten.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семья проводит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кажется уютным и знакомым. Здесь семья ест вместе, отдыхает и хранит свои фотографии, поэтому каждый уголок связан с важными воспоминаниями.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в семейном альбоме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фото появляется торт, свечи и подарки. Такой снимок помогает запомнить слова der Kuchen, das Geschenk и die Kerze.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альбоме можно увидеть огни, украшения и радостные лица. Это хороший повод повторить слово Weihnachten и описать праздничную атмосферу.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или прогулка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снимает красивые места, смеётся и отдыхает вместе. Такие кадры связаны со словом Ausflug и показывают общий радостный день.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снимок на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фотография, которую хочется сохранить надолго. Она напоминает не только о событии, но и о людях, которые были рядом.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031" y="1660675"/>
            <a:ext cx="121688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763" y="3884441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8925" y="1215255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4350" y="3240780"/>
            <a:ext cx="198300" cy="1586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202644" y="2575086"/>
            <a:ext cx="170363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любит делать семья вместе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1225350" y="1484350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Гулять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идёт вместе в парк или по улице. Глагол gehen подходит к таким фото, потому что на них видно движение, свежий воздух и спокойный семейный ритм.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4899399" y="3698899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вечер с книгой показывает, что семье нравится спокойное время вместе. Здесь уместен глагол lesen, а сам снимок выглядит особенно тёплым и домашним.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5088550" y="102091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снимках можно увидеть настольные игры, мяч или весёлую возню. Это помогает связать фотографию с глаголом spielen и словами о совместном досуге.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1453975" y="3046425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Ездить на велосипеде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семья катается на велосипедах, кадр становится особенно динамичным. Здесь легко использовать глагол fahren и рассказать, как все проводят активный день.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858300" y="239876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семья может чистить овощи, мешать тесто или накрывать на стол. Такие фото отлично подходят к глаголу kochen и теме домашнего уюта.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9FB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069"/>
            <a:ext cx="2783100" cy="21688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58" y="2704069"/>
            <a:ext cx="2783100" cy="2168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0913" y="2704069"/>
            <a:ext cx="2783100" cy="21688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Бабушка и дедушка на старых фото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3447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Ома и Опа в молодости
</a:t>
            </a:r>
            <a:pPr algn="ctr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старом снимке die Oma и der Opa выглядят совсем молодыми. Другая одежда, причёски и предметы вокруг сразу выдают время. Такое фото помогает понять, что у семьи есть прошлое и своя история, которую приятно рассматривать вместе.
</a:t>
            </a:r>
            <a:endParaRPr lang="en-US" sz="1042" dirty="0"/>
          </a:p>
        </p:txBody>
      </p:sp>
      <p:sp>
        <p:nvSpPr>
          <p:cNvPr id="10" name="Text 3"/>
          <p:cNvSpPr txBox="1"/>
          <p:nvPr/>
        </p:nvSpPr>
        <p:spPr>
          <a:xfrm>
            <a:off x="3483908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Фото, которое соединяет поколения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фотографии показывают не только людей, но и эпоху. По ним можно заметить, как менялись вещи, мода и привычки. Для детей это хороший способ увидеть, что бабушка и дедушка тоже когда-то были школьниками и мечтателями.
</a:t>
            </a:r>
            <a:endParaRPr lang="en-US" sz="949" dirty="0"/>
          </a:p>
        </p:txBody>
      </p:sp>
      <p:sp>
        <p:nvSpPr>
          <p:cNvPr id="11" name="Text 4"/>
          <p:cNvSpPr txBox="1"/>
          <p:nvPr/>
        </p:nvSpPr>
        <p:spPr>
          <a:xfrm>
            <a:off x="6394363" y="1211200"/>
            <a:ext cx="21762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которая остаётся в альбоме
</a:t>
            </a:r>
            <a:pPr algn="ctr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из прошлого хранят особое настроение. Они напоминают о встречах, праздниках и обычных днях, которые стали важными. Когда семья смотрит такие фотографии, между вчера и сегодня будто появляется невидимая тёплая связь.
</a:t>
            </a:r>
            <a:endParaRPr lang="en-US" sz="93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фотография превращается в маленький рассказ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для описания семейного фото на уроке немецкого языка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Лица и жесты на фотографиях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Улыбка, взгляд и поза помогают понять настроение людей. Если все стоят спокойно и близко друг к другу, это, скорее всего, тихий семейный момент.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улыбка, объятие или поднятая рука часто говорят о празднике и радости. Такие детали делают фото понятным даже без длинного описания.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жестам легко догадаться, кто рядом с кем и кому особенно хорошо вместе. Иногда маленькое движение рассказывает о семье больше, чем целый абзац.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друзья и хобби Свена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фото помогают запомнить слова der Freund, die Freundin, die Schule и das Hobby. Картинки про одноклассников и любимые занятия особенно легко обсуждать на уроке.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других снимках Свен может быть в школе, на перемене или на площадке рядом с друзьями. Так видно, что его жизнь состоит не только из семьи, но и из учёбы и игр.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со временем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фото видно маленького ребёнка: он ниже ростом, в другой одежде и с совсем другими игрушками. Это показывает, как быстро проходит детство.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меняются комнаты, мебель и любимые занятия. На новых снимках появляются школьные вещи, спортивная одежда и более взрослые интересы, которые раньше были не так заметны.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фотографии особенно хорошо сохраняют такие детали, как причёска, праздник, книга или велосипед. Без альбома многие маленькие изменения легко забылись бы.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сравнить старые и новые кадры, можно увидеть не только рост ребёнка, но и то, как вместе с ним меняется вся семейная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семейные традиции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65975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рождения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альбоме часто появляется день рождения: торт, свечи, подарки и радостные лица. Такой снимок обычно повторяется каждый год и становится доброй традицией.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573363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у ёлки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альбоме появляется зимний праздник: огоньки, украшения и улыбки возле ёлки. Такое фото напоминает о празднике, который ждут всей семьёй.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19675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Прогулка в парке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встречаются фото с прогулок, где семья гуляет вместе, кормит птиц или катается на велосипеде. Эти кадры показывают обычные, но очень тёплые семейные дни.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727063" y="1710030"/>
            <a:ext cx="20763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к родственникам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на снимках бывают встречи с бабушкой, дедушкой и другими родными. Они повторяются снова и снова, поэтому становятся важной семейной привычкой.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Вещи, которые многое помнят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велосипед, альбом или старая открытка могут многое рассказать о семье. Иногда предмет на снимке говорит о прошлом почти так же ясно, как и люди рядом.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фотографиях нередко видны любимая игрушка, книга или плюшевый мишка. Такие вещи хранят след детства и сразу напоминают о подарках, играх и любимых моментах.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из одного снимка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вопросов помогает превратить семейное фото Свена в короткий и понятный рассказ.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63430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40569" y="1845400"/>
            <a:ext cx="170363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 видно сразу, но можно понять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одежде и обуви можно догадаться, лето это, осень или зима. Куртка, шарф и шапка сразу подсказывают, что на улице было холодно.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суток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свету на снимке можно понять, был ли это день, вечер или утро. Иногда тени и окна помогают заметить это почти без слов.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фото все в тёплых вещах, значит, день был прохладным. Погода часто спрятана в мелких деталях, которые сначала легко не заметить.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 деталях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учит смотреть внимательнее: замечать фон, предметы и мелкие жесты. Из таких подсказок складывается маленькая история, как в детективе, только очень добром.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семейный альбом так дорог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семьи это не просто набор картинок, а тёплая история про близких людей. Листая альбом, легко вспомнить, кто был рядом и почему этот день был важным.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Альбом хранит моменты, которые уже не повторятся: первый школьный день, поездки и встречи с родными. Поэтому он становится настоящей памятью о детстве Свена.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фотографии помогают говорить друг с другом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смотрит старые снимки, сразу появляются вопросы: кто здесь? где это было? почему все смеются? Так фотография превращается в живой разговор.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узнают истории о родителях, бабушке и дедушке, которых раньше не знали. Иногда одно фото открывает целый семейный секрет, и все улыбаются.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беседы помогают говорить о доме, заботе и общих воспоминаниях. Фотографии объединяют поколение за поколением, как очень дружелюбный и немного смешной проводник.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подсказки семейных фото Свена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снимках видно, кто входит в семью Свена: мама, папа, бабушка, дедушка, друзья и сам Свен. Лица и объятия сразу показывают, кто кому дорог.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открывают знакомые места: дом, двор, школа, парк или праздничный стол. По ним легко понять, где проходит обычная и праздничная жизнь.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кадрах заметны любимые занятия: прогулки, игры, чтение, поездки и праздники. Именно такие повторяющиеся моменты делают альбом живым и личным.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снимок сохраняет маленькую часть прошлого и настоящего. Вместе они показывают, что семья Свена бережно хранит свои воспоминания и любит возвращаться к ним.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итоге рассказывают фото Свена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фотографии Свена рассказывают о родных, доме, школе, праздниках и маленьких радостях. Они помогают учить немецкие слова и бережно хранить тёплую память семьи.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2026-05-25T00:19:37Z</dcterms:created>
  <dcterms:modified xsi:type="dcterms:W3CDTF">2026-05-25T00:19:37Z</dcterms:modified>
</cp:coreProperties>
</file>