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чрезвычайных ситуаций техногенного характера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техники, пожары и выбросы веществ имеют разные причины, но похожие последствия.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происшествия могут случиться дома, в школе, в транспорте или на предприятии. Они часто развиваются быстро, поэтому важно понимать их признаки и знать, как действовать без паники.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Техногенные ЧС рядом с нами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8200" y="1091200"/>
            <a:ext cx="31263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источнику опасности определяют, где началось происшествие: на транспорте, на производстве, в сетях жизнеобеспечения или при хранении опасных веществ.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классифицируют техногенные ЧС
</a:t>
            </a:r>
            <a:endParaRPr lang="en-US" sz="2702" dirty="0"/>
          </a:p>
        </p:txBody>
      </p:sp>
      <p:sp>
        <p:nvSpPr>
          <p:cNvPr id="6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18200" y="2443546"/>
            <a:ext cx="42537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поражающему фактору устанавливают, что причиняет вред людям и объектам: огонь, дым, взрывная волна, электрический ток, токсичное вещество или радиация.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18200" y="3795900"/>
            <a:ext cx="57294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масштабу оценивают, насколько широко распространилась авария: от одного здания до района, города, региона или более крупной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1911180"/>
            <a:ext cx="4037700" cy="2072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группа имеет свой источник опасности, главный поражающий фактор и типичные последствия.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ЧС определяется местом возникновения и тем, чем именно она опасна для людей и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МЧС России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техногенных чрезвычайных ситуаций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точную статистику, а понятное сравнение рисков в городской среде и повседневной жизни.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заметны события там, где люди живут, учатся, ездят и работают: пожары, ДТП и аварии на сетях.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по учебной схеме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техногенные ЧС встречаются чаще в повседневной среде
</a:t>
            </a:r>
            <a:endParaRPr lang="en-US" sz="222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23" y="0"/>
            <a:ext cx="513345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24425" y="1945851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к ним относится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транспортным авариям относят ДТП, крушения поездов, аварии самолётов, судов и городского транспорта. Все они связаны с движением и требуют строгого соблюдения правил.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5213000" y="311075"/>
            <a:ext cx="3597900" cy="145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аварии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460225" y="468530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5224425" y="3445835"/>
            <a:ext cx="35862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они происходят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причины — высокая скорость, ошибка человека, неисправность техники и плохая видимость. Такие аварии опасны из-за травм, пожаров, разрушений и остановки движения.
</a:t>
            </a:r>
            <a:endParaRPr lang="en-US" sz="15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820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 возникает, когда есть горючее вещество, кислород и источник зажигания. Он быстро распространяется и особенно опасен в зданиях с большим числом людей.
</a:t>
            </a:r>
            <a:endParaRPr lang="en-US" sz="15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взрывы как опасные техногенные ЧС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3310825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отличается очень быстрым выделением энергии. Он может мгновенно повредить стены, стекла, оборудование и вызвать тяжёлые травмы от обломков и ударной волны.
</a:t>
            </a:r>
            <a:endParaRPr lang="en-US" sz="1500" dirty="0"/>
          </a:p>
        </p:txBody>
      </p:sp>
      <p:sp>
        <p:nvSpPr>
          <p:cNvPr id="9" name="Text 4"/>
          <p:cNvSpPr txBox="1"/>
          <p:nvPr/>
        </p:nvSpPr>
        <p:spPr>
          <a:xfrm>
            <a:off x="6303450" y="1091200"/>
            <a:ext cx="2507100" cy="3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закрытых помещениях главную угрозу создают дым, жара и паника. Поэтому в школах, домах и на складах особенно важны исправная проводка и соблюдение правил безопасности.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техногенная авария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небольшая неисправность может привести к тяжёлым последствиям.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2990" y="1488448"/>
            <a:ext cx="243773" cy="1950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6175" y="3085166"/>
            <a:ext cx="235634" cy="23563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34910" y="1468141"/>
            <a:ext cx="235634" cy="23563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с выбросом опасных химических веществ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72494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возможны на химически опасных объектах и при перевозке грузов. Опасные вещества могут попасть в воздух, на поверхность земли или в помещения.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604061" y="3085166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риск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определяется токсичностью вещества, его количеством, скоростью распространения и погодой. Ветер может быстро унести облако загрязнения на значительное расстояние.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442796" y="1468141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это опасно
</a:t>
            </a:r>
            <a:pPr algn="l" indent="0" marL="0">
              <a:lnSpc>
                <a:spcPct val="100000"/>
              </a:lnSpc>
              <a:buNone/>
            </a:pPr>
            <a:r>
              <a:rPr lang="en-US" sz="4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включают отравления, ожоги, раздражение дыхательных путей и необходимость срочной эвакуации. Особенно важно не приближаться к месту утечки без указаний взрослых и спасателей.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91350" y="6836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ЧС связаны с повреждением ядерных установок, источников излучения или мест хранения радиоактивных материалов. Опасность не видна сразу, но может серьёзно повредить здоровью.
</a:t>
            </a:r>
            <a:endParaRPr lang="en-US" sz="1359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683650"/>
            <a:ext cx="3126300" cy="39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Радиационные аварии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791354" y="203600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таких аварий устанавливают зоны загрязнения и ограничения доступа. Это нужно, чтобы люди не получали дополнительную дозу излучения и не разносили опасные частицы дальше.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5791353" y="3388350"/>
            <a:ext cx="3019200" cy="120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радиационной опасности используют специальные средства защиты, контроль территории и длительные меры безопасности. Последствия могут сохраняться долго, поэтому действия должны быть организованы особенно строго.
</a:t>
            </a:r>
            <a:endParaRPr lang="en-US" sz="1359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инцидент может сочетать несколько опасных воздействий, поэтому оценивать его нужно не по названию, а по реальной угрозе.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поражающие факторы действуют вместе, усиливая опасность и усложняя спасение людей.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МЧС России; учебные материалы по основам безопасности жизнедеятельности.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поражающие факторы техногенных ЧС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ЧС различают по территории, числу пострадавших и уровню управления.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территория и число пострадавших, тем выше уровень управления и координации сил.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МЧС России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ЧС по масштабу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590" y="2077821"/>
            <a:ext cx="191272" cy="2185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21128" y="2077821"/>
            <a:ext cx="163948" cy="2185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62003" y="2077821"/>
            <a:ext cx="163948" cy="21859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875553" y="2077821"/>
            <a:ext cx="218597" cy="218597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 сбоях в сетях
</a:t>
            </a:r>
            <a:endParaRPr lang="en-US" sz="2800" dirty="0"/>
          </a:p>
        </p:txBody>
      </p:sp>
      <p:sp>
        <p:nvSpPr>
          <p:cNvPr id="11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1014250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электричества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электросети оставляет без света квартиры, школы и улицы. Останавливаются лифты, связь и часть бытовых приборов, а в тёмное время возрастает риск травм.
</a:t>
            </a:r>
            <a:endParaRPr lang="en-US" sz="1204" dirty="0"/>
          </a:p>
        </p:txBody>
      </p:sp>
      <p:sp>
        <p:nvSpPr>
          <p:cNvPr id="13" name="Text 3"/>
          <p:cNvSpPr txBox="1"/>
          <p:nvPr/>
        </p:nvSpPr>
        <p:spPr>
          <a:xfrm>
            <a:off x="3155127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отопления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Авария на теплотрассе быстро охлаждает дома и помещения. Зимой это особенно опасно для детей и пожилых людей, потому что переохлаждение наступает очень быстро.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5296004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с водой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повреждении водопровода или канализации нарушается санитарная безопасность. Людям становится труднее готовить, мыть руки и поддерживать нормальные условия в здании.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7436881" y="1964785"/>
            <a:ext cx="1433369" cy="287971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Утечка газа
</a:t>
            </a:r>
            <a:pPr algn="l" indent="0" marL="0">
              <a:lnSpc>
                <a:spcPct val="100000"/>
              </a:lnSpc>
              <a:buNone/>
            </a:pPr>
            <a:r>
              <a:rPr lang="en-US" sz="3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газопровода создаёт риск отравления и взрыва. Опасность усиливается в закрытых помещениях, где газ может быстро накапливаться и распространяться незаметно.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Цех, где остановилась линия
</a:t>
            </a:r>
            <a:pPr algn="ctr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производстве достаточно одной поломки, чтобы остановить целый участок работы. Если перегружено оборудование или нарушена технология, опасность быстро распространяется на соседние помещения. Тогда вместе с остановкой появляются дым, шум и риск для рабочих.
</a:t>
            </a:r>
            <a:endParaRPr lang="en-US" sz="1248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Склад с горючими материалами
</a:t>
            </a:r>
            <a:pPr algn="ct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складах особенно опасно хранение топлива, баллонов и упаковок рядом с источником тепла. Небольшая искра может привести к пожару, а затем — к взрыву и разрушению конструкций. В такой ситуации важны быстрая эвакуация и точные действия персонала.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Химический участок предприятия
</a:t>
            </a:r>
            <a:pPr algn="ctr" indent="0" marL="0">
              <a:lnSpc>
                <a:spcPct val="100000"/>
              </a:lnSpc>
              <a:buNone/>
            </a:pPr>
            <a:r>
              <a:rPr lang="en-US" sz="6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предприятии используются вещества с резким запахом или высокой токсичностью, авария может начаться с незаметной утечки. Потом в воздухе появляются опасные пары, и людям приходится срочно покидать здание, закрывая дыхательные пути и окна.
</a:t>
            </a:r>
            <a:endParaRPr lang="en-US" sz="123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аварии на промышленных объектах
</a:t>
            </a:r>
            <a:endParaRPr lang="en-US" sz="2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вид техногенной ЧС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последовательной оценке источника опасности, поражающего фактора и масштаба происшествия.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998" y="1073875"/>
            <a:ext cx="4974404" cy="340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073875"/>
            <a:ext cx="3060900" cy="340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авария часто начинается с мелочи: несвоевременного осмотра, невнимательности или перегрузки оборудования.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обычно связаны между собой, поэтому профилактика должна быть комплексной, а не точечной.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ОБЖ; обобщённая классификация причин техногенных происшествий.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283000" cy="5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 техногенных ЧС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1787" y="1364608"/>
            <a:ext cx="206179" cy="2356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2105" y="1384916"/>
            <a:ext cx="243773" cy="1950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64364" y="1364608"/>
            <a:ext cx="176725" cy="23563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720" y="3561139"/>
            <a:ext cx="180159" cy="205896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87751" y="3561139"/>
            <a:ext cx="205896" cy="205896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опасны техногенные ЧС для людей и города
</a:t>
            </a:r>
            <a:endParaRPr lang="en-US" sz="2800" dirty="0"/>
          </a:p>
        </p:txBody>
      </p:sp>
      <p:sp>
        <p:nvSpPr>
          <p:cNvPr id="13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72494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Травмы и ожоги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пожаре, взрыве или обрушении люди получают травмы, ожоги и ушибы. Опасность возрастает, если рядом есть стекло, острые предметы или горячие поверхности.
</a:t>
            </a:r>
            <a:endParaRPr lang="en-US" sz="1400" dirty="0"/>
          </a:p>
        </p:txBody>
      </p:sp>
      <p:sp>
        <p:nvSpPr>
          <p:cNvPr id="15" name="Text 3"/>
          <p:cNvSpPr txBox="1"/>
          <p:nvPr/>
        </p:nvSpPr>
        <p:spPr>
          <a:xfrm>
            <a:off x="3604061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Отравление и удушье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Дым, газы и химические пары мешают дышать и могут быстро вызвать ухудшение самочувствия. Особенно опасны закрытые помещения и места с плохой вентиляцией.
</a:t>
            </a:r>
            <a:endParaRPr lang="en-US" sz="1400" dirty="0"/>
          </a:p>
        </p:txBody>
      </p:sp>
      <p:sp>
        <p:nvSpPr>
          <p:cNvPr id="16" name="Text 4"/>
          <p:cNvSpPr txBox="1"/>
          <p:nvPr/>
        </p:nvSpPr>
        <p:spPr>
          <a:xfrm>
            <a:off x="6442796" y="1364608"/>
            <a:ext cx="2088978" cy="16045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зданий
</a:t>
            </a:r>
            <a:pPr algn="l" indent="0" marL="0">
              <a:lnSpc>
                <a:spcPct val="100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Аварии нередко разрушают стены, перекрытия, окна и инженерные системы. После этого помещение может стать непригодным для работы, учёбы или проживания.
</a:t>
            </a:r>
            <a:endParaRPr lang="en-US" sz="1400" dirty="0"/>
          </a:p>
        </p:txBody>
      </p:sp>
      <p:sp>
        <p:nvSpPr>
          <p:cNvPr id="17" name="Text 5"/>
          <p:cNvSpPr txBox="1"/>
          <p:nvPr/>
        </p:nvSpPr>
        <p:spPr>
          <a:xfrm>
            <a:off x="11273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Сбой транспорта и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ЧС останавливаются автобусы, поезда, лифты и мобильная связь. Людям сложнее добраться домой, связаться с близкими и получить помощь.
</a:t>
            </a:r>
            <a:endParaRPr lang="en-US" sz="1423" dirty="0"/>
          </a:p>
        </p:txBody>
      </p:sp>
      <p:sp>
        <p:nvSpPr>
          <p:cNvPr id="18" name="Text 6"/>
          <p:cNvSpPr txBox="1"/>
          <p:nvPr/>
        </p:nvSpPr>
        <p:spPr>
          <a:xfrm>
            <a:off x="4972240" y="3561150"/>
            <a:ext cx="3052874" cy="118558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Паника и бытовые трудности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Шум, темнота, отсутствие воды и тепла усиливают тревогу. В такой обстановке важно сохранять спокойствие, слушать инструкции и не мешать спасателям.
</a:t>
            </a:r>
            <a:endParaRPr lang="en-US" sz="142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975025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для окружающих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Страдают люди, жильё, транспорт и работа организаций. Требуются экстренные службы, эвакуация и восстановление повреждений.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06342" y="1235377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инцидента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огонь, дым, утечка, повреждение транспорта или остановка оборудования. Ситуация начинает выходить из-под контроля.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68975" y="1235375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Небольшая неисправность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замыкание, слабый запах газа или повреждённая труба сначала выглядят незначительно, но уже создают угрозу.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7658" y="1224624"/>
            <a:ext cx="1733700" cy="166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Неосторожность человека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Оставленная без присмотра плита, перегрузка розетки или нарушение правил безопасности часто становятся началом серьёзного происшествия.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повседневные риски превращаются в аварии
</a:t>
            </a:r>
            <a:endParaRPr lang="en-US" sz="2800" dirty="0"/>
          </a:p>
        </p:txBody>
      </p:sp>
      <p:sp>
        <p:nvSpPr>
          <p:cNvPr id="12" name="Text 5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техногенной ЧС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для школьников: сначала оценить опасность, затем отойти, сообщить взрослым и дождаться помощи.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помогает быстро понять 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знать источник аварии, главный поражающий фактор и масштаб, легче оценить риск и выбрать правильные действия. Это помогает сохранить жизнь, здоровье и спокойствие.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2026-05-21T02:06:51Z</dcterms:created>
  <dcterms:modified xsi:type="dcterms:W3CDTF">2026-05-21T02:06:51Z</dcterms:modified>
</cp:coreProperties>
</file>