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94050" y="4044222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473309" y="999811"/>
            <a:ext cx="6197400" cy="26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и баллады: память народа в литературе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поэты и народ сохраняли в стихах события, героев и судьбы.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создавали такие произведения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рождались в устных рассказах о реальных войнах, походах и подвигах. Баллады пришли из народной и европейской поэзии и стали особенно популярны в XVIII–XIX веках. Оба жанра волнуют важным событием, но разворачивают его по-разному.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исторической песни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опирается на конкретное время и события прошлого. Часто встречаются имена известных участников, например Ермака или Степана Разина, которые помогают узнавать эпоху и смысл рассказа.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обычно простой: напевный, близкий к устной речи. Песня легко запоминается благодаря повторяемым словам и устойчивым выражениям, звучащим будто «как говорят в народе».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оценка важнее точной летописи. В центре оказываются не сухие факты, а то, как люди пережили происходящее и каким героем они считали участника событий.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0650" y="1744875"/>
            <a:ext cx="72120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5163" y="1804995"/>
            <a:ext cx="751200" cy="600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6738" y="1771608"/>
            <a:ext cx="751200" cy="667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баллада отличается от исторической песни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и резкий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часто начинается с тревожного или необычного события. Далее сюжет ускоряется: появляется опасность, раскрывается тайна или неожиданно меняется судьба героя.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Драматический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балладе важнее столкновение чувств и обстоятельств. Текст строится так, чтобы читатель пережил напряжение: страх, сомнение, сострадание и трагический исход.
</a:t>
            </a:r>
            <a:endParaRPr lang="en-US" sz="1484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народное повествование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песня обычно передаёт событие прямо и спокойнее. Там меньше сложной интриги: на первый план выходит народная память и оценка происходящего.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715" y="1508047"/>
            <a:ext cx="3469921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жанров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показывают, как историческая песня сохраняет прошлое, а баллада превращает его в эмоциональную драму.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песня близка к «народной летописи», а баллада — к напряжённому драматическому рассказу с тайной и финальным ударом.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Героические образы в исторических песнях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становится героем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исторических песнях встречаются князья, воеводы, казаки и простые воины. Общее у них одно: каждый образ связан с испытанием, где нужно проявить смелость и выдержку.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передают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Ермака, Ивана Грозного, Степана Разина и Петра I получают в песнях особое звучание. Их подвиги становятся символом силы и верности долгу, а народ словно закрепляет память о прошлом в стихах.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встречаются чаще всего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запоминаются коллективные события: война, поход, подвиг. Личные трагедии чаще звучат в балладах, где сильнее драматизм.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тем показывает, что народ старался сохранить «главное для всех». Баллада же охотно переносит внимание на судьбу одного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тематики в школьном изучении жанров (без точных статистических подсчётов).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приёмов делают тексты особенно запоминающимися и выразительными.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(наблюдения по текстам жанров).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обращения и восклицания помогают услышать ритм и «голос народа». В балладах к этому добавляются таинственные детали, контрасты и живой диалог.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сюжета баллады: от тревоги к итогу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типичное построение баллад в школьной теории литературы.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Жуковский: баллада как напряжённая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Василия Жуковского балладные сюжеты часто звучат как таинственный рассказ, в котором важны чувство и атмосфера. Читатель словно ждёт разгадки, а финал становится нравственным выводом или драматической точкой. Так баллада превращается в переживание.
</a:t>
            </a:r>
            <a:endParaRPr lang="en-US" sz="1077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Лермонтов: художественный взгляд на прошлое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 Михаил Лермонтов обращались к сюжетам, где история и судьба человека соединяются в сильный образ. Они умели передавать эпоху через детали, интонацию и внутреннее напряжение героя. Поэтому балладность и историческая память работают вместе.
</a:t>
            </a:r>
            <a:endParaRPr lang="en-US" sz="1077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образ эпохи через драму и легенду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Толстой в своих произведениях нередко использовал традиционные мотивы, близкие к народной драме. Балладное начало помогает ему создавать ощущение предопределённости и неожиданного перелома. Так читатель воспринимает прошлое не как справку, а как историю, в которой есть риск и последствия.
</a:t>
            </a:r>
            <a:endParaRPr lang="en-US" sz="1077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авторы и собиратели текстов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песня о Ермаке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об Ермаке связывают поход в Сибирь конца XVI века с образом смелого предводителя. Ермак ведёт людей в опасный путь ради важного дела.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исторический факт соединяется с народным восхищением: подвиг показывают не как сухую хронику, а как решение, требующее мужества и терпения.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— долг, риск и память о завоевании Сибири. Через песню народ сохраняет представление о силе характера и цене смелости.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Степане Разине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Степана Разина связан с народным восстанием 1670–1671 годов. В песнях он предстает сильным героем, который притягивает слушателей своей решительностью и внутренней свободой.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портрет Разина остаётся противоречивым: рядом с восхищением звучит тревога, а сила действий сочетается с трудными последствиями. Так народ передаёт сложность оценки.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выражают отношение к власти, справедливости и бунту. Через судьбу героя становится слышно, какие поступки люди считали правыми, а какие — опасными.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песни не ограничиваются рассказом о событии: они оценивают поступки Разина с точки зрения народа. Поэтому в них сильнее звучит позиция, чем хроникальность.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создаёт баллада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именно страх и тайна запускают напряжение сюжета: читатель заранее чувствует опасность и ждёт неожиданный поворот.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баллада усиливает эмоциональную драму через элементы тревоги и трагизма, а сострадание и надежда поддерживают человеческое сочувствие.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иллюстрация по мотивам описания баллад (точные проценты в школьных курсах обычно не фиксируются).
</a:t>
            </a:r>
            <a:endParaRPr lang="en-US" sz="10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фольклора и литературы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рождаются в народной среде и передаются из поколения в поколение. Они сохраняют события и оценку народа, даже если детали меняются от исполнителя к исполнителю.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книжной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начинает активно развиваться в литературе как жанр с более усложнённым сюжетом. Книжные авторы усиливают драматизм, создают атмосферу загадки и сильный эмоциональный эффект.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общих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жанра помогают помнить о прошлом, но делают это разными средствами: историческая песня — через событие и народный комментарий, баллада — через драматическую историю и переживания.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4780" y="1432650"/>
            <a:ext cx="2326090" cy="22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герои и смысл произведений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жанры соединяют исторический контекст, образ героя и художественный смысл — от мужества и оценки народа до нравственного итога.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строках видно общее: история даёт материал, а художественный образ усиливает смысл. Балладная и песенная традиции по-разному направляют внимание — на подвиг или на драматическое переживание.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литературы.
</a:t>
            </a:r>
            <a:endParaRPr lang="en-US" sz="10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исполнялись исторические песни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исполнялись устно, часто хором или под напевную мелодию. Благодаря этому тексты дольше сохранялись в памяти и могли постепенно меняться во время пересказа.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исполнение поддерживало живую связь между слушателями. Когда книг было мало, песня становилась доступным способом передавать опыт поколениям внутри одной общины.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жанры важны сегодня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развивают интерес к истории, литературе и устному народному творчеству. Они учат сравнивать реальный факт и художественный образ, не путая поэтическое впечатление с документальной точностью.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изучение этих произведений помогает замечать, как в литературе соединяются память, чувства и оценка событий. Вы начинаете читать внимательнее и осмысленнее.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и баллады помогают понять, как народ представлял прошлое и какие события считал значимыми. Через них можно увидеть, что именно люди запоминали и почему.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и различает жанры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различиях у обоих жанров есть сюжет и яркая авторская (или народная) позиция. Поэтому слушатель всегда эмоционально вовлечён в судьбу героя.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признаков показывает главный контраст: историческая песня опирается на связь с прошлым и устным бытованием, а баллада сильнее воздействует драматизмом, тайной и символами.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на основе описания признаков в школьном курсе (не измерение реальных текстовых долей).
</a:t>
            </a:r>
            <a:endParaRPr lang="en-US" sz="10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847" y="1694650"/>
            <a:ext cx="640238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128" y="1726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6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16" y="3141338"/>
            <a:ext cx="731700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для запоминания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песня передаёт важное событие и народную оценку прошлого. Она делает историю понятнее, потому что в центре оказываются поступки людей и их смысл для общины.
</a:t>
            </a:r>
            <a:endParaRPr lang="en-US" sz="1487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Напряжённый балладный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создаёт напряжённый рассказ, где важны тайна, конфликт и неожиданный финал. Благодаря этому сильнее чувствуется драматизм момента и судьба героя.
</a:t>
            </a:r>
            <a:endParaRPr lang="en-US" sz="1434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интерес к прошлому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жанра сохраняют историческую память и делают прошлое живым. Когда вы сравниваете песню и балладу, легче увидеть, как по-разному литература передаёт опыт времени.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жанров помогает лучше понимать связь между историей, народным творчеством и литературой. Вы учитесь внимательнее читать и различать факт и художественный образ.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и баллады как память народа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и баллады показывают, как литература сохраняет события, героев и переживания людей. Эти жанры соединяют историю и искусство, позволяя увидеть эпоху через народную память и художественный образ.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2026-05-13T06:49:20Z</dcterms:created>
  <dcterms:modified xsi:type="dcterms:W3CDTF">2026-05-13T06:49:20Z</dcterms:modified>
</cp:coreProperties>
</file>