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вирусы: разнообразие, строение и значение
</a:t>
            </a:r>
            <a:endParaRPr lang="en-US" sz="2523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Неклеточные агенты, соединяющие мир живого и неживого.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вирусы в школе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помогают понять природу инфекций, иммунитета и эпидемий. Они слишком малы для светового микроскопа, имеют особое строение и влияют на здоровье человека, животных и растений, а также на развитие биологии и биотехнологий.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вирусов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 — опыт Ивановского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 И. Ивановский показал, что возбудитель табачной мозаики проходит через фильтры, задерживающие бактерии. Так было доказано существование нового инфекционного агента.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2362807" y="1466012"/>
            <a:ext cx="16899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 — термин Бейеринка
</a:t>
            </a:r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Бейеринк ввёл слово «вирус» и подчеркнул, что речь идёт о особой форме инфекционного начала, отличной от известных клеточных организмов.
</a:t>
            </a:r>
            <a:endParaRPr lang="en-US" sz="1044" dirty="0"/>
          </a:p>
        </p:txBody>
      </p:sp>
      <p:sp>
        <p:nvSpPr>
          <p:cNvPr id="13" name="Text 4"/>
          <p:cNvSpPr txBox="1"/>
          <p:nvPr/>
        </p:nvSpPr>
        <p:spPr>
          <a:xfrm>
            <a:off x="3776939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изучали с помощью фильтров и опытов на растениях, бактериях и животных. Эти исследования расширили представления о наследственности и инфекциях.
</a:t>
            </a:r>
            <a:endParaRPr lang="en-US" sz="1036" dirty="0"/>
          </a:p>
        </p:txBody>
      </p:sp>
      <p:sp>
        <p:nvSpPr>
          <p:cNvPr id="14" name="Text 5"/>
          <p:cNvSpPr txBox="1"/>
          <p:nvPr/>
        </p:nvSpPr>
        <p:spPr>
          <a:xfrm>
            <a:off x="5204011" y="1465999"/>
            <a:ext cx="16899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электронной микроскопии
</a:t>
            </a:r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электронной микроскопии стало возможно увидеть вирусные частицы, определить их форму и уточнить основные элементы строения.
</a:t>
            </a:r>
            <a:endParaRPr lang="en-US" sz="1024" dirty="0"/>
          </a:p>
        </p:txBody>
      </p:sp>
      <p:sp>
        <p:nvSpPr>
          <p:cNvPr id="15" name="Text 6"/>
          <p:cNvSpPr txBox="1"/>
          <p:nvPr/>
        </p:nvSpPr>
        <p:spPr>
          <a:xfrm>
            <a:off x="662885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вирусология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генетики и молекулярной биологии превратило вирусологию в самостоятельную область науки с собственными методами и задачами.
</a:t>
            </a:r>
            <a:endParaRPr lang="en-US" sz="10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вирусной частицы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вирусной частицы находится геном, который представлен либо ДНК, либо РНК. Именно он несёт информацию, необходимую для запуска размножения в клетке хозяина.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окружён белковой оболочкой — капсидом. Она защищает наследственный материал от повреждений и участвует в прикреплении вируса к чувствительной клетке.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вирусов поверх капсида есть дополнительная липидная оболочка с белковыми шипами. Она помогает узнавать клетку и облегчает проникновение внутрь.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частицы бывают икосаэдрическими, спиральными и сложными. Их форма связана с особенностями сборки и способом взаимодействия с хозяином.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можно сопоставить бактериофаг, вирус гриппа и коронавирус, чтобы увидеть различия в строении, размере и расположении структурных элементов.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тип генетического материала связан со способом размножения и изменчивостью.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вирусов по типу генома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вирусов по типу генома
</a:t>
            </a:r>
            <a:endParaRPr lang="en-US" sz="261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генома определяет не только стратегию репликации, но и темп появления новых вариантов.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условная шкала распространённости по группам хозяев и средам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вирусы и кого они заражают
</a:t>
            </a:r>
            <a:endParaRPr lang="en-US" sz="230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обнаруживают в самых разных средах: от океанов и почв до организмов бактерий, растений, животных и 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вирусы бактерий, а природные среды поддерживают их постоянную циркуляцию.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вирус проникает в клетку и размножается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1434875" y="1127600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распознаёт подходящие рецепторы на поверхности клетки. Это определяет, какие ткани и какие виды организмов он способен заражать.
</a:t>
            </a:r>
            <a:endParaRPr lang="en-US" sz="1043" dirty="0"/>
          </a:p>
        </p:txBody>
      </p:sp>
      <p:sp>
        <p:nvSpPr>
          <p:cNvPr id="13" name="Text 3"/>
          <p:cNvSpPr txBox="1"/>
          <p:nvPr/>
        </p:nvSpPr>
        <p:spPr>
          <a:xfrm>
            <a:off x="1434875" y="189463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Проникновение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закрепления вирус или его генетический материал попадает внутрь клетки. Способ проникновения зависит от строения вирусной частицы и мембраны хозяина.
</a:t>
            </a:r>
            <a:endParaRPr lang="en-US" sz="1038" dirty="0"/>
          </a:p>
        </p:txBody>
      </p:sp>
      <p:sp>
        <p:nvSpPr>
          <p:cNvPr id="14" name="Text 4"/>
          <p:cNvSpPr txBox="1"/>
          <p:nvPr/>
        </p:nvSpPr>
        <p:spPr>
          <a:xfrm>
            <a:off x="1434875" y="2661681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Разборка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капсид разрушается, и нуклеиновая кислота высвобождается. С этого момента вирус использует клеточные ресурсы для собственного воспроизводства.
</a:t>
            </a:r>
            <a:endParaRPr lang="en-US" sz="1038" dirty="0"/>
          </a:p>
        </p:txBody>
      </p:sp>
      <p:sp>
        <p:nvSpPr>
          <p:cNvPr id="15" name="Text 5"/>
          <p:cNvSpPr txBox="1"/>
          <p:nvPr/>
        </p:nvSpPr>
        <p:spPr>
          <a:xfrm>
            <a:off x="1434875" y="3428736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Синтез и сборка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начинает производить вирусные нуклеиновые кислоты и белки. Затем из них собираются новые вирусные частицы с готовым геномом и капсидом.
</a:t>
            </a:r>
            <a:endParaRPr lang="en-US" sz="1038" dirty="0"/>
          </a:p>
        </p:txBody>
      </p:sp>
      <p:sp>
        <p:nvSpPr>
          <p:cNvPr id="16" name="Text 6"/>
          <p:cNvSpPr txBox="1"/>
          <p:nvPr/>
        </p:nvSpPr>
        <p:spPr>
          <a:xfrm>
            <a:off x="1434875" y="419577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вирусы покидают клетку либо через её разрушение, либо путём почкования. Оболочечные формы часто выходят мягче, чем безоболочечные.
</a:t>
            </a:r>
            <a:endParaRPr lang="en-US" sz="10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Литический и лизогенный пути развития вируса
</a:t>
            </a:r>
            <a:endParaRPr lang="en-US" sz="220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путей развития бактериофага после проникновения в клетку 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человека и вызываемые ими заболевания
</a:t>
            </a:r>
            <a:endParaRPr lang="en-US" sz="2064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00" y="2082203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гриппа вызывают сезонные подъёмы заболеваемости и быстро меняются, поэтому один и тот же штамм не сохраняется долго без изменений.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15919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коронавирусы распространяются особенно эффективно и способны вызывать массовые вспышки, затрагивающие сразу большие группы населения.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51438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Герпесвирусы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простого герпеса может сохраняться в организме длительное время и периодически переходить в активную форму, вызывая повторные симптомы.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86984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поражает клетки иммунной системы, из-за чего защитные механизмы организма постепенно ослабевают и развивается иммунодефицит.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222520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Гепатиты B и C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вирусы повреждают печень и нередко формируют хроническое течение, что делает раннее выявление и контроль особенно важными.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условное распределение основных путей передачи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вирусных инфекций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вирус может распространяться разными способами, поэтому профилактика всегда зависит от механизма передачи.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значимы воздушно-капельный и кровяной пути, но для отдельных инфекций решающими становятся контакт, вода или переносчики.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вирусы растений отражаются на урожае
</a:t>
            </a:r>
            <a:endParaRPr lang="en-US" sz="2521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 мозаичных пятнах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заражённых растениях зелёная ткань чередуется с жёлтыми и светлыми участками, поэтому лист напоминает пёструю мозаику. Такой рисунок часто сопровождается ослаблением фотосинтеза, замедлением роста и заметным снижением качества урожая.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Деформации побегов и 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болезни нередко изменяют форму листьев, побегов и плодов: они становятся мелкими, скрученными или неровно развитыми. Растение тратит силы на выживание, а не на формирование полноценной продукции.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источник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инфекции, которые распространяются через насекомых, заражённые семена и посадочный материал. В теплицах и семеноводстве даже небольшое число больных растений быстро превращается в серьёзный экономический ущерб.
</a:t>
            </a:r>
            <a:endParaRPr lang="en-US" sz="13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бактериофаги помогают понять мир вирусов
</a:t>
            </a:r>
            <a:endParaRPr lang="en-US" sz="2187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Поражают бактерии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прикрепляются только к бактериальным клеткам и вводят в них свой генетический материал. Их можно встретить почти везде, где есть бактерии: в воде, почве, на растениях и в кишечнике животных.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численность микробов
</a:t>
            </a:r>
            <a:pPr algn="ctr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Фаги способны резко сокращать бактериальные популяции, поддерживая естественный баланс микроорганизмов. Поэтому они важны не только для биологии, но и для понимания процессов в экосистемах и микробных сообществах.
</a:t>
            </a:r>
            <a:endParaRPr lang="en-US" sz="839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гены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заражении фаги могут переносить участки наследственного материала между бактериями. Это делает их важным фактором горизонтального переноса генов и изменения свойств бактериальных популяций.
</a:t>
            </a:r>
            <a:endParaRPr lang="en-US" sz="928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фаготерапии
</a:t>
            </a:r>
            <a:pPr algn="ctr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бактериофагов помогает разрабатывать фаготерапию — подход, который рассматривают как возможную альтернативу антибиотикам при некоторых бактериальных инфекциях, особенно при устойчивости микробов к лекарствам.
</a:t>
            </a:r>
            <a:endParaRPr lang="en-US" sz="9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вирусы могут быть опасными возбудителями болезней, но одновременно служат важным инструментом медицины и биотехнологии.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и современной вирусологии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от вреда к практической пользе
</a:t>
            </a:r>
            <a:endParaRPr lang="en-US" sz="2579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биологический объект может быть источником болезни и полезным инструментом: значение вирусов определяется задачей, контекстом и способом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вирусы влияют на эволюцию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могут переносить фрагменты наследственного материала между разными организмами. Такой горизонтальный обмен ускоряет появление новых признаков и расширяет эволюционные возможности видов.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взаимодействие хозяина и вируса создаёт отбор на устойчивость. В ответ меняются механизмы распознавания и защиты, а иммунные системы становятся более сложными.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геномах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вирусные вставки сохраняются в ДНК хозяев очень долго. Поэтому в геномах многих видов, включая млекопитающих, можно обнаружить следы древних вирусных инфекций.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Эндогенные ретровирусы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Эндогенные ретровирусы составляют заметную часть ДНК человека и других позвоночных. Их изучение помогает понять, как древние инфекции повлияли на строение и наследственность современных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учебной вирусологии; относительная шкала для сравнения типов вирусов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изменчивости разных вирусов
</a:t>
            </a:r>
            <a:endParaRPr lang="en-US" sz="258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изменений зависит не только от типа генома, но и от точности копирования, а также от возможности рекомбинации между вариантами вируса.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РНК-вирусы меняются быстрее, поэтому их эволюция идёт интенсивнее; именно это усложняет длительную защиту и требует постоянного наблюдения за вариантами.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вирусных инфекций: от защиты к контролю
</a:t>
            </a:r>
            <a:endParaRPr lang="en-US" sz="181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основные меры предотвращения заражения и раннего контроля заболевания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874" y="1260940"/>
            <a:ext cx="421108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46" y="1996913"/>
            <a:ext cx="421108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1194" y="2754271"/>
            <a:ext cx="368469" cy="4211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1194" y="3511645"/>
            <a:ext cx="368469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63" y="4287685"/>
            <a:ext cx="479700" cy="38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вирусы сегодня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увидеть форму, размеры и общую организацию вирусных частиц, которые слишком малы для светового микроскопа. Это важно для первичного описания нового вируса и сравнения его с известными формами.
</a:t>
            </a:r>
            <a:endParaRPr lang="en-US" sz="1016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ПЦР-диагностика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обнаружить вирусную нуклеиновую кислоту даже в очень малом количестве материала. Метод широко используют для быстрой и точной диагностики инфекций на ранних стадиях.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возможность читать последовательность нуклеиновой кислоты вируса и отслеживать мутации. Благодаря этому учёные устанавливают происхождение штаммов и сравнивают варианты возбудителя.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выращивания вирусов в лабораторных условиях, когда нужны живые клетки-хозяева. Метод помогает изучать размножение вируса, его свойства и чувствительность к препаратам.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Серологические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Обнаруживают антитела и показывают, как организм ответил на инфекцию. Такие исследования помогают оценивать перенесённое заболевание, иммунную реакцию и эффективность вакцинации.
</a:t>
            </a:r>
            <a:endParaRPr lang="en-US" sz="10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вирусы становятся полезными
</a:t>
            </a:r>
            <a:endParaRPr lang="en-US" sz="2035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векторы используют как «транспорт» для внесения нужного гена в клетку. Такой подход лежит в основе некоторых методов генной терапии и точечных биомедицинских исследований.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Вакцинные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Аденовирусные и другие векторы применяют при создании вакцин, потому что они эффективно доставляют генетический материал и вызывают управляемый иммунный ответ без развития болезни.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помогают изучать работу генов, синтез белка и взаимодействие молекул в клетке. Их используют как удобную модель, чтобы понять, как устроены жизненные процессы на молекулярном уровне.
</a:t>
            </a:r>
            <a:endParaRPr lang="en-US" sz="1363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переносчик
</a:t>
            </a:r>
            <a:pPr algn="l" indent="0" marL="0">
              <a:lnSpc>
                <a:spcPct val="115000"/>
              </a:lnSpc>
              <a:buNone/>
            </a:pPr>
            <a:r>
              <a:rPr lang="en-US" sz="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вирус представлен не только как возбудитель, но и как переносчик полезного фрагмента наследственного материала. Это подчёркивает двойственную роль вирусов в медицине и биотехнологии.
</a:t>
            </a:r>
            <a:endParaRPr lang="en-US" sz="13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вирусы нельзя полностью отнести ни к живым клеткам, ни к неживым объектам.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признаков по школьному курсу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вирусы отличаются от клеток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лишены ключевых признаков клетки и зависят от хозяина, поэтому занимают особое положение между живой и неживой природой.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маленькие по размеру, огромные по значению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опасны как возбудители болезней, но именно их простое строение, изменчивость и способность проникать в клетки сделали их важными для науки, медицины и понимания эволюции.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2026-06-01T22:37:39Z</dcterms:created>
  <dcterms:modified xsi:type="dcterms:W3CDTF">2026-06-01T22:37:39Z</dcterms:modified>
</cp:coreProperties>
</file>