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 США: общая географическая характеристика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— регион контрастов; США задают масштаб, экономику и влияние.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региона и особенности формирования стран Северной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тянется от арктических широт до тропиков Центральной Америки и Карибов и омывается тремя океанами. Современный облик стран сформировали европейская колонизация, миграции, освоение ресурсов, индустриализация и быстрый рост городов.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стран Северной Америки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государства региона имеют сравнительно небольшие территории, но заметную демографическую нагрузку в отдельных районах. Экономика часто опирается на внешние доходы и транспортировку грузов.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 Мексика — ядро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страны наиболее значимы по площади, численности населения и экономической мощи. Они задают темпы развития, развивают инфраструктуру и формируют крупные рынки труда.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островных государств характерна высокая роль туризма и морской торговли. Существенное значение имеют денежные переводы мигрантов, поддерживающие потребление и местную экономику.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мировых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страна по территории и ресурсной базе, тем сильнее она вовлечена во внешнюю торговлю. Это делает регион чувствительным к изменениям в мировом спросе.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США, Канада и Мексика: основные географические показатели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разницу между крупными соседями: схожая масштабность по площади сочетается с различной численностью населения и степенью хозяйственного освоения.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Канада близки по площади, но различаются по плотности населения и масштабам урбанизации; Мексика при меньшей территории имеет гораздо большую численность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странам региона (в рамках школьного курса географии).
</a:t>
            </a:r>
            <a:endParaRPr lang="en-US" sz="96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западе США тянутся Кордильеры, в центре выделяются Великие равнины, а на востоке — Аппалачи. Климат и почвы меняются от арктических районов Аляски до субтропиков Флориды, а потому различаются и природные зоны.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располагает крупными запасами нефти и природного газа, а также угля и руд (в том числе железных). Дополняют картину цветные металлы, плодородные земли для сельского хозяйства и значительные водные ресурсы.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ресурсы США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урбанизация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урбанизация связана с экономикой крупных городов, где сосредоточены финансы, наука, высшее образование и транспортные узлы.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США — страна мегаполисов: миграция усиливает рост городов и поддерживает концентрацию услуг и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данные диаграммы: население около 335 млн, городское население примерно 83% (оценочные значения учебного уровня).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общественной жизни доминируют два ключевых языка.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о языках и миграционных влияниях в США.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языком служит английский, а испанский широко распространен в южных и западных штатах, отражая влияние латиноамериканской миграции.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США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Конституционный принцип: разделение власти между федеральным центром и штатами.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США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Авиакосмический и транспортный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Авиакосмическая отрасль формирует цепочки поставок и рабочих мест вокруг крупных центров. Дополнительно развиваются смежные производства материалов, компонентов и инженерных услуг.
</a:t>
            </a:r>
            <a:endParaRPr lang="en-US" sz="1084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заметна ориентация на наукоемкие направления. Развиваются производство и применение современных технологий, где продукция тесно связана с научными разработками.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Нефтехимия и фармацевтика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хозяйства важны отрасли нефтехимии и фармацевтики: они обеспечивают выпуск химической продукции и лекарственных препаратов. Здесь высока роль качества сырья и технологической дисциплины.
</a:t>
            </a:r>
            <a:endParaRPr lang="en-US" sz="1099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инновации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модернизация поддерживается автоматизацией и системной связью науки и производства. Крупные промышленные районы сложились на Северо-Востоке, в районе Великих озер, а также в Калифорнии и Техасе.
</a:t>
            </a:r>
            <a:endParaRPr lang="en-US" sz="10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объясняется тем, что финансы, информационные технологии, транспорт, образование и здравоохранение развиваются как наукоемкие 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постиндустриальный характер экономики: управление, потребление услуг и инновации сильнее связаны с ростом, чем добывающие и базовые отрасли.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(доли по секторам: услуги — более 75%, промышленность — около 19%, сельское хозяйство — около 1%).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Кукуруза, соя и пшеница на индустриальных полях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Штаты Среднего Запада формируют визуальный образ американского сельского хозяйства: бескрайние поля кукурузы и сои, ровные агроучастки и современная техника. Крупные фермы работают как производственные площадки: важны планирование, обновление оборудования и устойчивые технологические циклы.
</a:t>
            </a:r>
            <a:endParaRPr lang="en-US" sz="74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Откормочные комплексы: говядина и птица как отрасль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растениеводства, США производят крупные объемы говядины и продукции птицеводства. Важную роль играют специализированные фермы и технологические цепочки: от кормовой базы до ветеринарного контроля. Такой подход позволяет повышать стабильность производства и качество продукции.
</a:t>
            </a:r>
            <a:endParaRPr lang="en-US" sz="74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до элеватора: механизация и 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 опирается на высокую механизацию, использование удобрений, ирригацию и селекционные достижения. Урожай проходит путь от обработки и уборки к хранению в элеваторах и агропромышленным комплексам. В результате «зерновой пояс» становится системой, а не набором отдельных ферм.
</a:t>
            </a:r>
            <a:endParaRPr lang="en-US" sz="74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США: масштаб, технологии и «зерновой пояс»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617" y="1935209"/>
            <a:ext cx="435139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потоки США поддерживаются развитой логистикой и тем, что американские компании включены в международные производственные цепочки. Близость крупнейших партнеров по региону дополняется связями с глобальными экономическими центрами.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и состав партнеров показывают, что США одновременно выступают как технологический центр и как узел региональной кооперации, связывая рынки сырья и готовой продукции.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основных статьях торговли и партнерах (обобщение по данным Всемирной торговли и международной статистики).
</a:t>
            </a:r>
            <a:endParaRPr lang="en-US" sz="874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США и ключевые партнеры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Межштатные автомагистрали, железные дороги, морские порты и международные аэропорты создают «каркас» перемещения грузов и пассажиров по всей стране, связывая промышленные зоны и мегаполисы.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Атлантическое и тихоокеанское побережья обеспечивают выход к мировым торговым маршрутам, а Великие озера вместе с рекой Миссисипи и ее притоками поддерживают массовые внутренние перевозки.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работает как единая хозяйственная система: логистические магистрали уменьшают время доставки, ускоряют снабжение предприятий и помогают сельскохозяйственным районам быстрее выходить на внутренний и внешний рынок.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районы США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не существуют изолированно: каждый из них активно взаимодействует с остальными через транспорт, рынки капитала и производственную кооперацию, усиливая общую связность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специализации отражают неодинаковый набор ресурсов, историю освоения и спрос; при этом торговля и инфраструктура поддерживают взаимное дополнение регионов.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региональная специализация (учебная география, отраслевые профили районов).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средний уровень доходов сочетается с развитой системой образования и заметной профессиональной мобильностью, однако результаты распределены неравномерно по социальным группам и штатам.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проявляются в доступности жилья и медицинских услуг: где-то стоимость жизни ниже и больше социальных программ, а где-то — сильная конкуренция за жилье и рабочие места.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уровень жизни особенно влияют цена образования, динамика рынка труда и миграционные потоки. В отдельных регионах спрос на квалифицированных специалистов растет быстрее, чем предложение рабочей силы.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специализация региона напрямую формирует зарплаты и перспективы: индустриальные и технологические центры дают больше рабочих мест определенного типа, а ресурсные территории зависят от колебаний спроса.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и уровень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культура заметно влияет на кино, музыку, телевидение и массовое потребление, а также ускоряет распространение цифровых технологий и трендов в моде. Это влияние особенно хорошо видно в международной популярности брендов и форматов медиаконтента.
</a:t>
            </a:r>
            <a:endParaRPr lang="en-US" sz="97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Голливуд, Кремниевая долина, крупные спортивные лиги и университетские центры стали узнаваемыми символами США. Их роль выходит за рамки развлечений: они задают стандарты индустрий, образования и инноваций.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США в современном мире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развития США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 урбанизации, недостатка инфраструктуры и внешних вызовов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9357" y="1935209"/>
            <a:ext cx="3105912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 которым США сохраняют мировое лидерство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экономических, научно-технологических и институциональных факторов поддерживает позиции США в глобальной конкуренции. Эти элементы создают основу для инноваций, инвестиций и стратегического влияния в регионе и мире.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США держится на связке «наука—инвестиции—рынки—кадры», а также на значительном уровне стратегических возможностей, которые усиливают влияние в Северной Америке и за ее пределами.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МВФ, 2024 (обобщенные позиции и формулировки).
</a:t>
            </a:r>
            <a:endParaRPr lang="en-US" sz="887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США в Северной Америке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 Канадой и Мексикой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границ формирует тесно связанную систему кооперации, особенно в автомобилестроении, энергетике и логистике. Это ускоряет обмен комплектующими и готовой продукцией.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экономических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задают спрос на сырье, товары, продовольствие и рабочую силу, определяя направление развития соседних экономик. Поэтому производственные решения часто согласуются между государствами региона.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Притяжение капитала и инноваций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выступают главным центром притяжения капитала, миграции и инноваций. В регионе именно там концентрируются проекты, технологии и управленческие практики, которые затем распространяются по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и США: регион контрастов и 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страны с разным уровнем хозяйственного освоения и динамично развивающиеся экономики. США выделяются масштабом, населением, природным разнообразием, мощной экономикой и глобальным влиянием, формируя ведущую державу региона.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2026-05-13T06:02:34Z</dcterms:created>
  <dcterms:modified xsi:type="dcterms:W3CDTF">2026-05-13T06:02:34Z</dcterms:modified>
</cp:coreProperties>
</file>