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Stars and Stripes: что мы узнаем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символы флага США, его историю и смысл.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знакомит с тем, как устроен Stars and Stripes, что означают его цвета и символы, как флаг связан со штатами и почему он важен в культуре США.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узнаем о флаге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флаг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 — это прямоугольное полотнище, которое легко узнать по строгому и яркому рисунку. Его форма и пропорции делают символ заметным на расстоянии и на изображениях.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дизайна — 13 чередующихся красных и белых полос. Они создают ритм, который сразу выделяет флаг среди других государственных символов и помогает запомнить его 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кантон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левом верхнем углу расположен синий прямоугольник со звёздами. Это главная отличительная деталь флага, которая связывает внешний вид с его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полосы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825616" y="2121601"/>
            <a:ext cx="3108672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колониях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полос напоминают о первых колониях, из которых выросло государство. Они сохраняют память о начале страны и показывают, что современный флаг связан с её истоками.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55085" y="2121601"/>
            <a:ext cx="3108672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красного и белого делает рисунок чётким и уравновешенным. Благодаря этому флаг легко различить издалека, даже когда он развевается на ветру.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звёзды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Пятьдесят звёзд обозначают пятьдесят штатов США. Каждая звезда равна по размеру, чтобы подчеркнуть, что все штаты имеют одинаковый статус в составе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кантон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расположены на синем поле в верхнем левом углу флага. Эта часть называется кантон и помогает сразу узнать современную версию символа.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Сосчитать звёзды — значит понять, сколько штатов входит в США сегодня. Поэтому число звёзд на флаге имеет не только декоративное, но и точное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флага США несут не только визуальную, но и смысловую нагрузку. Они помогают читать флаг как символ общих ценностей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вместе показывают качества, которые связывают граждан с идеей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толкование символики флага США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флага работают вместе: одни напоминают об истории, другие — о современном устройстве страны. Ниже показано, как форма связывается со 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соединяет прошлое, настоящее и ценности страны в одном простом образе.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флага США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 значения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флаг важен для 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объединяет людей, живущих в разных штатах, под одним государственным знаком. Он напоминает, что страна сильна, когда её жители действуют вместе и уважают общие правила.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церемониях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официальных церемониях флаг подчёркивает важность государства и закона. Его воспринимают как символ общей ответственности, а не как простое украшение.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граждан флаг — это напоминание о стране, в которой разные регионы связаны одной историей и одними ценностями. Именно поэтому к нему относятся с уважением.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флаг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1700-х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борьбы за независимость США появился первый флаг нового государства. Он должен был показать, что колонии становятся самостоятельной страной.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версии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новых штатов флаг не раз менялся. Количество звёзд обновляли, чтобы символ отражал состав страны на каждом этапе её 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устройство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закрепился современный принцип: одна звезда — один штат. Так флаг стал точным и понятным символом всей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1777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конгресс утвердил первый официальный принцип флага.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флаг США получил официальный принцип: звёзды и полосы отражают устройство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конгресс США, 14 июня 1777 года.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видно, как от 13 первоначальных колоний флаг постепенно дошёл до современного вида с 50 звёздами.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звёзд отражает расширение страны и закрепление нового штата в символике флага.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флага США; официальный современный вариант утверждён в 1960 году.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флаг менялся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флаг США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читают по числу, цвету и расположению элементов.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национальных текста связаны с флагом.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текста помогают увидеть, как государственные символы объединяют людей и напоминают о общих ценностях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традиция США; государственные символы.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современный текст Клятвы верности.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читают вслух как короткую формулу уважения к стране, поэтому его легко запомнить и повторять на общих церемониях.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Pledge of Allegiance в современной редакции.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и число звёзд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Союз входят новые штаты, символика флага обновляется. Поэтому звёзды на нём показывают не случайный рисунок, а политическую карту страны в конкретный момент.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флагом и штатами помогает быстро понять, что США — это единое государство, состоящее из равноправных частей, а не просто набор отдельных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флаг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количество звёзд: по нему видно, к какому этапу истории относится флаг и сколько штатов входило в страну.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полосы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полосы: их всегда 13, и это напоминает о первых колониях, из которых выросло государство.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обрати внимание на расположение и цвет: именно порядок элементов делает символ узнаваемым и помогает отличить его от других флагов.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 факт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звёзды обозначают только крупные города. Факт: каждая звезда соответствует отдельному штату, поэтому их число связано с устройством страны, а не с городами.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случайны?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полосы нарисованы для красоты. Факт: их ровно 13, и они напоминают о первых колониях и начале истории государства.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без смысла?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цвет флага выбран без смысла. Факт: красный, белый и синий читаются как символы храбрости, чистоты и справедливости.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значение флага легко угадать без знания истории. Факт: каждая деталь понятна только тогда, когда знаешь, что она обозначает.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25569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полос?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внимательно: на флаге США всегда 13 полос, и это помогает сразу узнать его среди других национальных символов.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4229713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звёзды?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точно: звёзды обозначают штаты, а не города или просто украшение полотнища.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825569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значат цвета?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значения цветов: красный связывают с храбростью, белый — с чистотой, синий — с настойчивостью и справедливостью.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4229713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итог?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вывод: флаг можно читать как краткую историю страны, а не как набор случайных деталей.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33665" y="1855902"/>
            <a:ext cx="2230072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50?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логично: звёзд 50, потому что в США 50 штатов, и каждая звезда соответствует одному из них.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 флаг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строится по образцу флага: каждый элемент должен иметь понятный смысл.
</a:t>
            </a:r>
            <a:endParaRPr lang="en-US" sz="295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символ с 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легко узнать по звёздам и полосам, но ещё важнее помнить их смысл: история, единство штатов и уважение к общим символам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2026-07-25T20:45:53Z</dcterms:created>
  <dcterms:modified xsi:type="dcterms:W3CDTF">2026-07-25T20:45:53Z</dcterms:modified>
</cp:coreProperties>
</file>