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богатство внутренних вод России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ледники обеспечивают жизнь, хозяйство и природные процессы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воды России особенно важны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огромна, но вода распределена неравномерно: больше всего её на севере и в Сибири. В южных и густонаселённых районах европейской части часто ощущается нехватка. Режим рек зависит от климата, рельефа, весеннего таяния и осадков.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главная часть внутренних вод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насчитываются миллионы рек и ручьёв, однако большинство из них небольшие. Крупные речные системы — Волга, Обь, Енисей, Лена и Амур — заметны на карте и в хозяйстве.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рек характерно снеговое питание: весной снег активно тает, и наступает половодье. Именно оно во многом определяет сезонные изменения уровня воды.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разные районы страны, создают целые речные бассейны и формируют природные ландшафты. По ним развиваются транспорт, водоснабжение и рыболовство.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107051"/>
            <a:ext cx="4418400" cy="1936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длина, бассейн, куда река впадает, и её хозяйственное значение.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 наиболее полноводные системы в основном сосредоточены в азиатской части России, где реки получают много воды с обширных территорий.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школьное географическое знание; уточнение длин для Обь, Енисей, Лены, Амура в рамках вашего учебника.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главная река европейской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имеет длину 3530 км и считается крупнейшей рекой Европы. Её долина стала удобной «осью» расселения: на берегах расположены Тверь, Ярославль, Нижний Новгород, Казань, Самара и Волгоград.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Волге работают водохранилища и ГЭС, а сама река используется для судоходства, водоснабжения, рыболовства и нужд сельского хозяйства. Поэтому требования к чистоте воды особенно важны.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сток распределён так, что север и Сибирь дают основную массу воды, а европейская часть при большей численности населения испытывает более высокую нагрузку.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речные ресурсы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чем меньше воды на человека, тем важнее беречь реки и рационально расходовать водные ресурсы.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схема (точные проценты зависят от выбранного учебного материала).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России: от Байкала до Ладоги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главный «пример уникальности»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самый известный водоём России и один из самых необычных в мире. Он используется для научных исследований и требует постоянной заботы о чистоте воды.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 — крупные озёра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европейской части России выделяются Ладожское и Онежское озёра. Они важны для рыболовства, водоснабжения, отдыха и в некоторых местах — для перевозок по воде.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озёр в жизни людей и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нужны не только человеку: многие из них питают местные системы водного обмена. Их формы и расположение связаны с рельефом и особенностями формирования территории.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запас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планеты: его глубина достигает 1642 м. В озере содержится около 20% мировых запасов пресной незамерзшей воды, поэтому оно особенно ценно для природы и человека.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уникальное природное сокровище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статус ЮНЕСКО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живут редкие виды, например байкальская нерпа и омуль. Озеро внесено в список Всемирного наследия ЮНЕСКО, и для него необходим строгий контроль загрязнения и чрезмерной хозяйственной нагрузки.
</a:t>
            </a:r>
            <a:endParaRPr lang="en-US" sz="8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подземные воды и ледники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широко распространены в Западной Сибири и на северо-западе России. Они накапливают влагу и медленно отдают её в реки, помогая поддерживать более устойчивый водный режим.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важны для питьевого водоснабжения. Особенно они нужны небольшим городам и посёлкам, где поверхностных источников может быть недостаточно или вода требует дополнительной очистки.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болота, подземные воды и ледники формируют «скрытые» запасы и регулируют поступление воды в поверхностные водоёмы, делая ресурсы более надёжными.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Кавказа и Алтая, а также арктических районов летом питают реки талой водой. Это влияет на то, как меняется уровень воды в течение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внутренние воды участвуют в хозяйстве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от осадков и подземного питания до использования и охраны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бытовых нужд, вода требуется промышленным районам, энергетике и орошению. В засушливых местах именно сельское хозяйство сильнее всего зависит от стабильных запасов воды.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использования воды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наибольшая нагрузка обычно приходится на промышленность и энергетику, а орошение становится критичным там, где осадков недостаточно.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значимости по описанным в программе направлениям водопользования (без указания точных процентов).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и транспортная роль рек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Речное судоходство работает прежде всего на крупных магистралях: Волге, Каме, Оби, Енисее и Лене. Там реки связывают порты, заводы и регионы добычи сырья.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водные пути позволяют перевозить грузы сравнительно экономично. Такой транспорт особенно важен для массовых отправок, где перевозка по воде становится выгоднее.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навигация зависит от ледостава, глубины и сезонных колебаний уровня. Весной и осенью меняются условия прохода судов, а зимой движение часто прекращается.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на российских реках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превращённая в электричество: Волга и ГЭС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Волге плотины и водохранилища создают напор и вырабатывают электроэнергию. Одновременно меняется сезонный ход воды: снижается влияние весенних паводков и выравниваются расход и уровень ниже по течению.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Енисей: мощь течения и новые условия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Енисее гидроэнергетика опирается на большие перепады и устойчивый водный режим. При строительстве меняются берега и затапливаемые территории, а также усложняется привычная миграция рыб и обмен водой между участками реки.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 и Лена: регулирование стока и «след» плотин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вроде Ангары и других участках с гидросооружениями вода регулируется для выработки энергии и поддержания нужных уровней. Такой подход помогает системе энергоснабжения, но требует постоянного учёта экологических последствий.
</a:t>
            </a:r>
            <a:endParaRPr lang="en-US" sz="86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водохранилищ характерны несколько задач одновременно: накопление воды для энергетики, обеспечение судоходства и работа систем водоснабжения.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водохранилища России и их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почти все крупные водоёмы поддерживают энергетику, а дополнительные функции (судоходство и водоснабжение) зависят от конкретного проекта.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показатели, отражающие приоритет функций (в тексте программы названы как основные: энергетика, судоходство, водоснабжение). Без точных площадей и объёмов.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орошаемом земледелии вода становится решающим фактором: каналы и водохранилища помогают компенсировать засухи и колебания осадков.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открытым данным Минсельхоза РФ о масштабах орошаемых земель (порядок величины).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≈5 млн га
</a:t>
            </a:r>
            <a:endParaRPr lang="en-US" sz="713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орошению сохраняется устойчивость урожая на больших площадях, где без полива влаги не хватает.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4959" y="1846057"/>
            <a:ext cx="2988483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куда направлены воды (сток) с территории страны, какие реки образуют основные водные пути, и как это отражается на хозяйственном использовании.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Бассейны стока на территории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стока уходит в Арктику, но бассейн внутреннего стока, хотя и меньше по площади, особенно значим там, где воды не так много.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географии: классификация бассейнов стока и их связь с океанами (учебные атласы и программы).
</a:t>
            </a:r>
            <a:endParaRPr lang="en-US" sz="5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внутренних вод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стоками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бытовой мусор и отходы предприятий ухудшают качество воды. Там, где очистка недостаточна, растут риски для людей, исчезают участки кормовой базы рыб и водных животных.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 аварийные сбросы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Углеводороды и нефтепродукты попадают в реки и озёра при работе транспорта и промышленности. Они загрязняют поверхность воды, мешают газообмену и могут надолго сохраняться в донных отложениях.
</a:t>
            </a:r>
            <a:endParaRPr lang="en-US" sz="893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уровня и обмеление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перерасхода воды и климатических факторов в отдельных районах уменьшается сток. Реки мелеют, ухудшаются условия нереста, сокращаются рыбные запасы и становится сложнее водоснабжение.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водных ресурсов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включает строительство и модернизацию очистных сооружений, организацию водоохранных зон и контроль сбросов. Дополнительно восстанавливают берега и уменьшают источники загрязнения рядом с городами и производствами.
</a:t>
            </a:r>
            <a:endParaRPr lang="en-US" sz="919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 нуждаются в постоянном мониторинге и ограничении лишней нагрузки. Государственные программы помогают улучшать качество воды и повышать эффективность канализации, особенно в уязвимых районах.
</a:t>
            </a:r>
            <a:endParaRPr lang="en-US" sz="913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реки и озёра деградируют, страдают не только животные и растения, но и качество жизни людей — от питьевой воды до устойчивости хозяйства.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воды нельзя терять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 взаимосвязь: внутренние воды работают сразу в нескольких направлениях, поэтому их сохранение — задача общегосударственного уровня.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смысловому соответствию показателей (питьёвая вода, энергия, транспорт, еда, климат, экосистемы) из описания содержания слайдов.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фундамент жизни и развития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России богаты, но распределены неравномерно. Они обеспечивают население водой, поддерживают промышленность, сельское хозяйство, транспорт и энергетику, а значит требуют бережного использования и защиты.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2026-05-13T21:08:03Z</dcterms:created>
  <dcterms:modified xsi:type="dcterms:W3CDTF">2026-05-13T21:08:03Z</dcterms:modified>
</cp:coreProperties>
</file>