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image" Target="../media/image-4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Ткани 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формируют органы, обеспечивают функции и здоровье живых организмов.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и развитие изучения тканей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тканей началось с появлением микроскопа в XVII веке. Марчелло Мальпиги впервые ввёл термин «ткань», что открыло путь к глубокому пониманию строения и работы организмов.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66" y="199975"/>
            <a:ext cx="4555644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ткань в биологии?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Ткань — это группа похожих по строению клеток и межклеточного вещества, объединённых общей функцией и происхождением в организме.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объединение позволяет определённым частям тела специализироваться, эффективно выполняя различные задачи внутри организма.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896" y="1203550"/>
            <a:ext cx="1947900" cy="15236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96074" y="1203550"/>
            <a:ext cx="1947900" cy="152369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99252" y="1203550"/>
            <a:ext cx="1947900" cy="152369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02430" y="1203550"/>
            <a:ext cx="1947900" cy="1523699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основных типа тканей у животных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447831" y="3504175"/>
            <a:ext cx="16380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Покрывает наружные и внутренние поверхности, защищая организм. Например, кожа предотвращает проникновение микроорганизмов и регулирует температуру тела.
</a:t>
            </a:r>
            <a:endParaRPr lang="en-US" sz="831" dirty="0"/>
          </a:p>
        </p:txBody>
      </p:sp>
      <p:sp>
        <p:nvSpPr>
          <p:cNvPr id="14" name="Text 3"/>
          <p:cNvSpPr txBox="1"/>
          <p:nvPr/>
        </p:nvSpPr>
        <p:spPr>
          <a:xfrm>
            <a:off x="447832" y="2964825"/>
            <a:ext cx="163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4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Эпителиальная ткань: защитный покров
</a:t>
            </a:r>
            <a:endParaRPr lang="en-US" sz="1154" dirty="0"/>
          </a:p>
        </p:txBody>
      </p:sp>
      <p:sp>
        <p:nvSpPr>
          <p:cNvPr id="15" name="Text 4"/>
          <p:cNvSpPr txBox="1"/>
          <p:nvPr/>
        </p:nvSpPr>
        <p:spPr>
          <a:xfrm>
            <a:off x="2651009" y="3504175"/>
            <a:ext cx="16380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Поддерживает структуры организма и соединяет отдельные части тела. Кость и хрящ образованы именно этой тканью, обеспечивая прочность.
</a:t>
            </a:r>
            <a:endParaRPr lang="en-US" sz="854" dirty="0"/>
          </a:p>
        </p:txBody>
      </p:sp>
      <p:sp>
        <p:nvSpPr>
          <p:cNvPr id="16" name="Text 5"/>
          <p:cNvSpPr txBox="1"/>
          <p:nvPr/>
        </p:nvSpPr>
        <p:spPr>
          <a:xfrm>
            <a:off x="2651010" y="2964825"/>
            <a:ext cx="163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Соединительная ткань: опора и связывание
</a:t>
            </a:r>
            <a:endParaRPr lang="en-US" sz="1093" dirty="0"/>
          </a:p>
        </p:txBody>
      </p:sp>
      <p:sp>
        <p:nvSpPr>
          <p:cNvPr id="17" name="Text 6"/>
          <p:cNvSpPr txBox="1"/>
          <p:nvPr/>
        </p:nvSpPr>
        <p:spPr>
          <a:xfrm>
            <a:off x="4854187" y="3504175"/>
            <a:ext cx="16380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Ответственна за движение. Сокращаясь, мышцы способствуют передвижению тела и функционированию внутренних органов, таких как сердце.
</a:t>
            </a:r>
            <a:endParaRPr lang="en-US" sz="852" dirty="0"/>
          </a:p>
        </p:txBody>
      </p:sp>
      <p:sp>
        <p:nvSpPr>
          <p:cNvPr id="18" name="Text 7"/>
          <p:cNvSpPr txBox="1"/>
          <p:nvPr/>
        </p:nvSpPr>
        <p:spPr>
          <a:xfrm>
            <a:off x="4854188" y="2964825"/>
            <a:ext cx="163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6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ткань: двигатель организма
</a:t>
            </a:r>
            <a:endParaRPr lang="en-US" sz="1216" dirty="0"/>
          </a:p>
        </p:txBody>
      </p:sp>
      <p:sp>
        <p:nvSpPr>
          <p:cNvPr id="19" name="Text 8"/>
          <p:cNvSpPr txBox="1"/>
          <p:nvPr/>
        </p:nvSpPr>
        <p:spPr>
          <a:xfrm>
            <a:off x="7057365" y="3504175"/>
            <a:ext cx="16380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связь между органами и координацию тела через передачу электрических импульсов, что позволяет реагировать на изменения внешней среды.
</a:t>
            </a:r>
            <a:endParaRPr lang="en-US" sz="852" dirty="0"/>
          </a:p>
        </p:txBody>
      </p:sp>
      <p:sp>
        <p:nvSpPr>
          <p:cNvPr id="20" name="Text 9"/>
          <p:cNvSpPr txBox="1"/>
          <p:nvPr/>
        </p:nvSpPr>
        <p:spPr>
          <a:xfrm>
            <a:off x="7057366" y="2964825"/>
            <a:ext cx="163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ткань: передача сигналов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183641"/>
            <a:ext cx="4663800" cy="27762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тканей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ткани, примеры органов, функции и особенности строения.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тканей обеспечивает сложную организацию и специализированные функции организма.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2566" y="245300"/>
            <a:ext cx="4357969" cy="4648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839850"/>
            <a:ext cx="4131900" cy="378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роль эпителиальной ткани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Покровная функция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Эпителиальная ткань образует наружные и внутренние покровы с плотным прилеганием клеток, защищая организм от повреждений и инфекций.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Специализированные задачи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защиты, она выполняет секрецию, например, выделяет пот, и участвует во всасывании питательных веществ в пищеварительной системе.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8091" y="1617079"/>
            <a:ext cx="264619" cy="38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0850" y="1642063"/>
            <a:ext cx="376800" cy="3349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2006" y="3374873"/>
            <a:ext cx="336787" cy="384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0856" y="3374872"/>
            <a:ext cx="336787" cy="384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и функции соединительной ткани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7722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Транспортирует кислород, питательные вещества и участвует в иммунных реакциях, поддерживая здоровье организма.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Костная ткань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480607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скелетную опору, защищает внутренние органы и служит местом хранения минералов.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Жировая ткань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57722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Накопляет энергию, сохраняет тепло и защищает органы от механических повреждений.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36352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Хрящевая ткань
</a:t>
            </a:r>
            <a:endParaRPr lang="en-US" sz="1600" dirty="0"/>
          </a:p>
        </p:txBody>
      </p:sp>
      <p:sp>
        <p:nvSpPr>
          <p:cNvPr id="16" name="Text 9"/>
          <p:cNvSpPr txBox="1"/>
          <p:nvPr/>
        </p:nvSpPr>
        <p:spPr>
          <a:xfrm>
            <a:off x="480607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гибкость и прочность, образуя структуры, такие как уши и суставные поверхности.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энциклопедия, 2023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Процентное соотношение тканей в организме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Соединительная ткань составляет половину массы тканей, обеспечивая структуру и обмен веществ.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процент соединительной ткани подчёркивает её значимость в поддержании организма.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816"/>
            <a:ext cx="2455500" cy="23763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3838" y="1203816"/>
            <a:ext cx="2455500" cy="23763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4825" y="1203816"/>
            <a:ext cx="2455500" cy="23763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90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Встречается в стенках внутренних органов, обеспечивает медленные и длительные сокращения без сознательного контроля, важна для функционирования систем пищеварения и кровообращения.
</a:t>
            </a:r>
            <a:endParaRPr lang="en-US" sz="630" dirty="0"/>
          </a:p>
        </p:txBody>
      </p:sp>
      <p:sp>
        <p:nvSpPr>
          <p:cNvPr id="9" name="Text 2"/>
          <p:cNvSpPr txBox="1"/>
          <p:nvPr/>
        </p:nvSpPr>
        <p:spPr>
          <a:xfrm>
            <a:off x="29290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Гладкая мышечная ткань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4385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Отвечает за произвольные движения тела. Создаёт скелетные мышцы, позволяя двигаться, прыгать и выполнять сложные действия.
</a:t>
            </a:r>
            <a:endParaRPr lang="en-US" sz="841" dirty="0"/>
          </a:p>
        </p:txBody>
      </p:sp>
      <p:sp>
        <p:nvSpPr>
          <p:cNvPr id="11" name="Text 4"/>
          <p:cNvSpPr txBox="1"/>
          <p:nvPr/>
        </p:nvSpPr>
        <p:spPr>
          <a:xfrm>
            <a:off x="334385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Поперечно-полосатая мышечная ткань
</a:t>
            </a:r>
            <a:endParaRPr lang="en-US" sz="989" dirty="0"/>
          </a:p>
        </p:txBody>
      </p:sp>
      <p:sp>
        <p:nvSpPr>
          <p:cNvPr id="12" name="Text 5"/>
          <p:cNvSpPr txBox="1"/>
          <p:nvPr/>
        </p:nvSpPr>
        <p:spPr>
          <a:xfrm>
            <a:off x="6394825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Образует миокард сердца, обладает особой структурой и ритмичными сокращениями, обеспечивая постоянную циркуляцию крови.
</a:t>
            </a:r>
            <a:endParaRPr lang="en-US" sz="841" dirty="0"/>
          </a:p>
        </p:txBody>
      </p:sp>
      <p:sp>
        <p:nvSpPr>
          <p:cNvPr id="13" name="Text 6"/>
          <p:cNvSpPr txBox="1"/>
          <p:nvPr/>
        </p:nvSpPr>
        <p:spPr>
          <a:xfrm>
            <a:off x="6394825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Сердечная мышечная ткань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Разновидности мышечной ткани и их роль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нервной ткани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ткань состоит из нейронов, которые передают сигналы по всему телу, обеспечивая связь между различными органами и системами.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Глиальные клетки поддерживают и изолируют нейроны, обеспечивая их защиту и оптимальную работу в нервной системе.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включают обработку информации, формирование памяти и быстрые реакции на внешние раздражители для выживания.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400" y="1334582"/>
            <a:ext cx="3829800" cy="33847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7400" y="623700"/>
            <a:ext cx="80757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тканей у растений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96525" y="1927925"/>
            <a:ext cx="3997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ткани состоят из активно делящихся клеток, которые обеспечивают рост растения. Они расположены в верхушках побегов и корней, формируя новые клетки для увеличения размеров.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72050" y="1333750"/>
            <a:ext cx="35220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ткани — источник роста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696525" y="3744875"/>
            <a:ext cx="3997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Покровные ткани, включая эпидермис и пробку, защищают растение от механических повреждений и потери влаги. Они также регулируют обмен веществ с внешней средой и обеспечивают барьер от патогенов.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172050" y="3150673"/>
            <a:ext cx="35220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Покровные ткани — защита и взаимодействие с окружающей средой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Образовательная и покровная ткань растений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Образовательная ткань состоит из мельчайших клеток, которые быстро делятся и дают начало всем остальным тканям растения, обеспечивая непрерывный рост корней и побегов.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старении эпидермис заменяется пробкой — более плотной и прочной тканью, которая предотвращает попадание вредных микроорганизмов и снижает испарение воды.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Покровные ткани играют важную роль во взаимодействии с окружающей средой, охраняя растение от неблагоприятных факторов и регулируя внутренние процессы.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Эпидермис, как верхний покров, защищает растения от пересыхания, а также участвует в газообмене через дыхательные отверстия — устьица.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0485" y="0"/>
            <a:ext cx="4222329" cy="514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825" y="510150"/>
            <a:ext cx="43785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Проводящие ткани растений: ксилема и флоэма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860225" y="3150002"/>
            <a:ext cx="3810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Флоэма переносит продукты фотосинтеза, в основном сахара, от листьев к другим частям растения. В её составе ситовидные трубки и клетки-спутники обеспечивают направленный поток питательных веществ.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0225" y="1655025"/>
            <a:ext cx="3810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Ксилема отвечает за транспорт воды и минеральных веществ от корней к листьям. Она состоит из сосудов и трахеид, образующих прочные трубчатые структуры для эффективного перемещения жидкости.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2024 год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тканей в листе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ткани листа обеспечивают фотосинтез и запас питательных веществ, занимая большую часть листовой массы.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основных тканей указывает на важную роль фотосинтеза в жизни растения и определяет его функциональную структуру.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400" y="1676422"/>
            <a:ext cx="4339200" cy="220150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2825" y="310575"/>
            <a:ext cx="83808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тканей животных и растений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930675" y="991650"/>
            <a:ext cx="37428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ключевые различия в строении и функциях тканей у животных и растений, подчёркивая специфику их жизненных процессов.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ткани обеспечивают активные функции и быстроту реакций, тогда как растительные — прочность и рост.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292825" y="4678225"/>
            <a:ext cx="42819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2023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8425975" y="4777775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35550" y="475796"/>
            <a:ext cx="81153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повреждений тканей на организм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302013" y="1859650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повреждения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Механические, химические или биологические факторы вызывают повреждение тканей, нарушая их структуру и функции.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56163" y="3540375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Регенерация тканей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начинают активно делиться и восстанавливать утраченные участки, возвращая органу прежнюю работоспособность.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590538" y="1859675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Репарация и заживление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регенерация невозможна, повреждённые участки замещаются соединительной тканью, обеспечивая структурную целостность, но снижая функциональность.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66" y="199975"/>
            <a:ext cx="4555644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тканей в современных технологиях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медицине применяют искусственные ткани, такие как искусственная кожа для ожоговых больных, которые ускоряют процесс заживления и снижают риск инфекций.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Тканевая инженерия развивает методы выращивания клеток в лаборатории, позволяя создавать органы и детали для трансплантации, что актуально при повреждениях и болезнях.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образования тканей в организме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Современные исследования клеточной биологии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0000" y="254325"/>
            <a:ext cx="77040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Любопытные факты о тканях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779225" y="35353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клетки спинного мозга могут достигать длины около одного метра; такие длинные аксоны обеспечивают быструю передачу нервных импульсов.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779225" y="17405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— самый крупный орган человека, преимущественно состоит из эпителиальной ткани, выполняющей защитные функции и обеспечивающей чувствительность.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013325" y="1711000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относится к соединительной ткани благодаря наличию межклеточного вещества — плазмы, которая переносит кислород, питательные вещества и отходы.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тканей в жизнедеятельности 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играют ключевую роль в формировании органов, обеспечении защиты и регуляции процессов жизни, что важно для здоровья и развития биотехнологий.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2026-05-09T00:56:59Z</dcterms:created>
  <dcterms:modified xsi:type="dcterms:W3CDTF">2026-05-09T00:56:59Z</dcterms:modified>
</cp:coreProperties>
</file>