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выражения: язык чисел, букв и 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числа и буквы помогают записывать и решать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алгебраические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позволяют записывать общие зависимости, считать по формулам и переходить от отдельных примеров к универсальным способам решения задач.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алгебраическое выражение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буквы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могут быть числа, буквы, знаки действий и скобки. Буква обозначает переменную или неизвестное число, а число помогает задать конкретное значение.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стоящее перед буквой, называют коэффициентом. Например, в 7x коэффициент равен 7, а в -3a коэффициент равен -3.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Сложение, вычитание, умножение и деление показывают, как связаны части выражения. Именно они определяют, в каком порядке выполняются вычисления.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помогают объединять части выражения в одно целое. Они особенно важны, когда нужно сначала найти сумму или разность, а затем выполнить другое действие.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 несколько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 может состоять из одного слагаемого, нескольких слагаемых или произведения чисел и букв, поэтому его запись бывает очень разной.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 — это буква, которая может принимать разные значения. Её используют, когда число заранее неизвестно или может меняться по условию задачи.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значение выражения, вместо буквы подставляют число. Например, при x=3 выражение 2x+5 даёт 11, а при x=8 — 21.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выражение — разные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выражение остаётся тем же, но его значение меняется вместе с переменной. Это удобно для описания одной зависимости в разных случаях.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и её значение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выражений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по виду записи определить тип выражения и его назначение.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выражения задают общий способ записи, а числовые дают конкретный результат после вычислений.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приведённые в учебном курсе алгебры 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и буквенные выражения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выражение состоит только из чисел и знаков действий, например 24:6+5. Его можно вычислить сразу, используя правила арифметики.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Буквенное выражение содержит хотя бы одну букву, например 2x+7 или 4(a-b). Оно удобно, когда одна и та же зависимость встречается в разных задачах.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значение буквенного выражения, сначала подставляют нужное число вместо буквы, а затем выполняют все действия по порядку.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сокращённой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делают запись короче и позволяют описывать общие правила без лишних повторений. Поэтому алгебраические выражения широко используют в формулах и 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выражений: 4x+9, 2a-7, 5m+1; учебные примеры для 7 класса.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выражений в сравнении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любое выражение состоит из числовой и буквенной частей. В записи важны и знак числа, и роль буквы, и постоянный член.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выражений разный коэффициент, но одинаковая структура: число, переменная и свободный член.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значение выражения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подстановке значения переменной и вычислении результата.
</a:t>
            </a:r>
            <a:endParaRPr lang="en-US" sz="15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и роль скобок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какую часть выражения нужно вычислить первой. Они помогают не перепутать порядок действий и сохранить смысл записи.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задают порядок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2(5+3) сначала находят сумму 5+3, а затем умножают результат на 2. Именно поэтому получается 16, а не другой ответ.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умножением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записать 2·5+3, действия выполняются иначе: сначала умножение, потом сложение. В этом случае получается 13, и видно, как важна точная запись.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скобок результат меняется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и неподобные слагаемые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«Подобные слагаемые» для 7 класса.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помогает быстро увидеть, какие слагаемые можно объединять, а какие — нет.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имеют одинаковую буквенную часть, поэтому их можно складывать и вычитать.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слагаемых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называют слагаемые, у которых совпадает буквенная часть: одинаковые буквы и степени. Именно такие члены можно объединять, не меняя смысл выражения.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приведении подобных слагаемых изменяются только числа перед буквами. Например, 6x и 2x дают 8x, потому что складываются коэффициенты 6 и 2.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по тем же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подобными слагаемыми стоит минус, коэффициенты вычитают. Так, 9a−4a=5a, а 4y+3y−2y упрощается до 5y.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слагаемых делает выражение короче, понятнее и удобнее для дальнейших преобразований. Это помогает быстрее считать и меньше ошибаться при решении задач.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показывает, что число умножается на каждое слагаемое в скобках отдельно. Поэтому запись a(b+c) можно заменить суммой ab+ac.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свойства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использовать при преобразовании выражений. Например, 4(3+x)=12+4x: число 4 умножили и на 3, и на x, сохранив значение выражения.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действует и для разности. В выражении 2(5y−1) получаем 10y−2, потому что множитель 2 распределяется на оба слагаемых внутри скобок.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разностью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умножения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преобразования алгебраических выражений, 7 класс.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упрощается выражение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преобразование сохраняет значение выражения, но делает запись короче и удобнее для вычислений и проверки.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и приведения подобных слагаемых длинная запись 2(x+5)+3x−4 сводится к 5x+6 без изменения смысла.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как частный случай алгебраических выражений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S=ab связывает две величины — длину и ширину. В ней буквы заменяют конкретные числа, поэтому одна запись подходит для любых прямоугольников.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движении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s=vt показывает, как путь зависит от скорости и времени. Она помогает быстро решать задачи с разными числами, не переписывая правило каждый раз заново.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покупки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c=nx удобна для расчётов цены нескольких одинаковых предметов. Буквы n и x позволяют сразу увидеть, сколько стоит вся покупка при любых значениях.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одинаковых товаров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алгебраическое выражение помогает быстро считать стоимость нескольких одинаковых предметов. Если одна тетрадь стоит x рублей, то три тетради удобно записать как 3x. Такая запись экономит время и показывает общую сумму без длинных пояснений.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Счёт, баллы, измерения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встречаются и в подсчёте баллов, и в измерениях материалов, и в спортивных результатах. Они позволяют записать зависимость кратко и точно, а затем подставить нужные числа без изменения самого правила.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время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скорость и время, путь можно выразить через vt. Это удобно в задачах о поездках, прогулках и перемещениях, где нужно сравнивать разные маршруты. Одна формула подходит для множества похожих ситуаций.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выражения вокруг нас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выражения к уравнению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вычисления значения выражения переходят к записи уравнения, если неизвестно одно из чисел.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выражениями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частые ошибки при вычислении и преобразовании выражений, а также показаны правильные способы записи.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невнимательностью к скобкам, знакам и буквенной части. Поэтапная запись помогает избежать неправильного ответа.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учебным ошибкам при работе с выражениями.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y=2x+1, значения для x от 0 до 5.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выражения при разных x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значения растут равномерно, поэтому по нескольким точкам легко предсказать следующий результат и проверить вычисления.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y увеличивается на 2. Это значит, что зависимость линейная и её удобно описывать выражением.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самоконтроль при вычислениях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выражения полезно подставить число ещё раз и убедиться, что ответ не изменился. Это помогает заметить ошибку в знаке, коэффициенте или порядке действий.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Повторный пересчёт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шаги стоит пересчитать отдельно, особенно если в выражении есть скобки. Если получаются разные ответы, нужно вернуться к месту, где возникла неточность.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условием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важно сопоставить с тем, что спрашивалось в задаче. Если результат не подходит по смыслу, значит, допущена ошибка или пропущен важный шаг.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особенно важен при работе с подобными слагаемыми и распределительным свойством. Он делает вычисления аккуратнее и помогает быстрее освоить преобразования выражений.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 — это удобный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выражения помогают кратко записывать правила, находить значения и упрощать вычисления. Освоив их, легче переходить к уравнениям, формулам и более сложным задачам.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2026-05-29T21:22:30Z</dcterms:created>
  <dcterms:modified xsi:type="dcterms:W3CDTF">2026-05-29T21:22:30Z</dcterms:modified>
</cp:coreProperties>
</file>