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стороны и углы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множества геометрических задач и доказательств.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легко узнать в знаках, конструкциях и чертежах. Он ценен не только формой, но и тем, что помогает делать сооружения прочнее и изучать геометрию на понятных примерах.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вокруг нас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треугольник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 — это отрезки, которые соединяют его вершины. Именно они задают размер фигуры и позволяют сравнивать треугольники между собой при построении и измерении.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вершины и углы в треугольнике связаны между собой: изменение одной величины влияет на остальные. Поэтому эту фигуру изучают как единое целое, а не по отдельным частям.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стороны часто обозначают латинскими буквами, соответствующими вершинам. Такое обозначение помогает точно читать чертёж и не путать одну сторону с другой.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обозначения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вершина образует внутренний угол треугольника. Эти углы измеряют в градусах, а их значения помогают определять вид треугольника и находить неизвестные элементы.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в которых сходятся две стороны треугольника. На чертежах их обычно обозначают большими буквами, чтобы удобно записывать условия задач и свойства фигуры.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все три стороны равны, а все углы одинаковы. Каждый из них равен 60°, поэтому фигура выглядит особенно симметричной и аккуратной.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стороны равны. Углы при основании тоже равны, и это свойство часто помогает быстро решать задачи без полного измерения всех элементов.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разностороннего треугольника все стороны имеют разную длину, поэтому и углы обычно различаются. Такая фигура встречается очень часто и показывает, что равенство сторон не обязательно.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основными видами треугольников по сторонам, углам и записи на чертеже.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 связано с равенством углов: чем больше равных сторон, тем более симметричен треугольник.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треугольников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суммы углов позволяет находить неизвестный угол по двум известным значениям и проверять правильность решения.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одинакова, поэтому любое распределение углов в треугольнике подчиняется одному правилу.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свойство суммы внутренних углов треугольника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через вершину провести прямую, параллельную основанию, углы треугольника складываются в развернутый угол. Это и объясняет, почему их сумма всегда одинакова.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мера развернутого угла, с которым связаны внутренние углы треугольника.
</a:t>
            </a:r>
            <a:endParaRPr lang="en-US" sz="1286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треугольника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двух признаках: сторонах и углах.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равные углы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стороны к углу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треугольника равны, то углы, лежащие напротив них, тоже равны. Это помогает устанавливать свойства фигуры, даже если на чертеже не подписаны все размеры.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часто используют в задачах на доказательство и сравнение. Оно позволяет находить неизвестные углы и стороны, не измеряя всю фигуру полностью.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угла к стороне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и обратное утверждение: равные углы всегда лежат напротив равных сторон. Поэтому по одному равенству можно сделать вывод о другой части треугольника.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равнобедренного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два угла при основании равны. Третья вершина называется вершиной равнобедренного треугольника, а её угол обычно отличается от остальных.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сторона треугольника должна быть меньше суммы двух других сторон. Если это условие не выполняется, треугольник с такими длинами построить невозможно.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3 см, 4 см и 8 см фигура не существует, потому что 3 + 4 меньше 8. Значит, одна сторона слишком длинная для замкнутой фигуры.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проверить, можно ли построить треугольник по данным отрезкам. Оно особенно полезно в задачах на чертеж и измерение.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смысл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всегда сравнивают самую длинную сторону с двумя другими. Если она меньше их суммы, треугольник возможен; если нет — фигуры не будет.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наборы длин сторон образуют треугольник, а какие — нет. Для проверки достаточно сравнить самую длинную сторону с суммой двух остальных.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самая длинная сторона меньше суммы двух других, треугольник существует. При равенстве или превышении построение невозможно.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 из школьной геометрии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возможности построения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 биссектриса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нужна для измерения расстояния от вершины до противоположной стороны. Она всегда образует прямой угол с этой стороной и может лежать как внутри, так и снаружи треугольника.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 и помогает сравнивать углы в задачах. Её легко узнать по одинаковым дугам у вершины и по направлению к противоположной стороне.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противоположной стороны и делит её на две равные части. В треугольнике все медианы пересекаются в одной точке, что удобно при построении и проверке чертежа.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треугольника по углам удобно определять по самому большому углу: он сразу задаёт нужную классификацию.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различаются одним ключевым признаком, а сумма углов 180° позволяет проверить, верно ли определён третий угол.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треугольников по углам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углам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сразу разделяет стороны на катеты и гипотенузу. Этот признак помогает быстро узнавать фигуру в чертежах, измерениях и задачах на расстояние.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угол есть у прямоугольного треугольника.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прямоугольного треугольника из школьного курса геометрии
</a:t>
            </a:r>
            <a:endParaRPr lang="en-US" sz="717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углы треугольника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сумме внутренних углов и свойствах равнобедренного треугольника.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треугольников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стороны одного треугольника соответственно равны трём сторонам другого, треугольники полностью совпадают. Этот признак особенно полезен, когда на чертеже отмечены только длины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сохраняется, если совпадают две стороны и угол между ними. Такой способ часто используют в задачах на построение, потому что он позволяет доказать совпадение фигур по минимальным данным.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сторонам и углу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и два прилежащих к ней угла равны, треугольники тоже равны. Это удобно, когда на рисунке отмечены углы, а длины остальных сторон неизвестны.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стороне и двум углам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фермы мостов делают из 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мостовых фермах треугольные элементы помогают равномерно распределять нагрузку и сохранять форму конструкции. Даже при сильном давлении такая схема остаётся устойчивой, поэтому её часто выбирают инженеры.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треугольник помогает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детали встречаются в крышах, опорах, каркасах и дорожных знаках. В этих объектах форма работает как надёжная опора: она уменьшает деформацию и делает конструкцию прочнее без лишнего материала.
</a:t>
            </a:r>
            <a:endParaRPr lang="en-US" sz="118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жизни и технике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чаще всего используются вместе, когда нужно построить фигуру, найти неизвестный угол или проверить правильность чертежа.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признаков образуют основу всех задач по теме: без них нельзя ни доказать равенство, ни проверить существование треугольника.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треугольника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самые частые ошибки и сразу заменить их правильными выводами. Это особенно полезно перед решением задач и проверкой чертежей.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неточным пониманием свойств. Поэтому каждое правило нужно проверять отдельно.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 «Треугольник» в 7 классе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треугольниками
</a:t>
            </a:r>
            <a:endParaRPr lang="en-US" sz="2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треугольнике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это фигура с тремя сторонами и тремя углами, у которой важнейшие свойства связаны между собой. Если помнить эти правила, задачи решаются быстрее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2026-05-28T23:38:13Z</dcterms:created>
  <dcterms:modified xsi:type="dcterms:W3CDTF">2026-05-28T23:38:13Z</dcterms:modified>
</cp:coreProperties>
</file>