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в Гнёздове: как земля хранит историю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земля у Смоленска хранит тайны древних людей?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Гнёздово стоит на берегах Днепра, недалеко от Смоленска. Здесь когда-то проходил важный путь, а археологи уже много лет осторожно раскрывают следы жизни людей прошлого.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Гнёздово: место, где оживает древность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количество древних холмов показывает, насколько большим и важным было это место в старину.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2 000+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курганов и их следов найдено в Гнёздове, поэтому это один из крупнейших археологических комплексов Восточной Европы.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Гнёздовскому археологическому комплексу; археологические сведения о более чем 2 тысячах курганов и их следов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курганы похожи на небольшие холмы среди поля и леса. Под ними скрыты древние захоронения, а рядом археологи находят следы посуды, оружия и украшений.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курганы были повреждены ещё в далёком прошлом, но земля всё же сохранила важные подсказки. По ним учёные узнают, как люди жили, что носили и чем дорожили.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Курганы Гнёздова: древние холмы на земле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археологи работают на раскопках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Снимают землю слоями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убирают очень аккуратно, понемногу. Так можно не пропустить даже маленькую бусину или крошечный гвоздь.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Передают специалистам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находку очищают, изучают и отправляют в музей или лабораторию. Там она продолжает рассказывать свою историю.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Изучают место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участок измеряют и отмечают на плане. Учёные стараются понять, где могут скрываться следы древней жизни.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Записывают находки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предмет фотографируют, описывают и отмечают, где его нашли. Это помогает не потерять важные сведения.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находки: от земли до музея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археологи аккуратно работают с каждой находкой, чтобы сохранить и предмет, и его историю.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3556" y="150222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7719" y="1524068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02228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предметы находят в Гнёздове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Мечи, ножи и наконечники стрел помогают понять, что люди умели защищать себя и ценили хорошие железные вещи.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Гири и весы показывают, что здесь не только жили, но и считали товары. Значит, обмен шёл всерьёз, почти по-деловому.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Бронзовые и серебряные подвески, кольца и браслеты говорят о любви к красоте. Люди хотели выглядеть нарядно даже много веков назад.
</a:t>
            </a:r>
            <a:endParaRPr lang="en-US" sz="1100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вещи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Керамика, гребни и ножи рассказывают о повседневной жизни. По ним можно представить дом, еду и обычные дела жителей.
</a:t>
            </a:r>
            <a:endParaRPr lang="en-US" sz="1100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 другими землями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Стеклянные бусы и некоторые редкие предметы напоминают о дальних дорогах. Значит, Гнёздово было связано не только с соседями.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 соединял север и юг, словно длинная водная дорога. По нему двигались лодки, люди и новости. Для путников река была очень удобным путём.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перевозили купцы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воде везли меха, воск, металл, ткани и украшения. Находки в Гнёздове показывают, что здесь кипела торговля и звенели весы.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 и путь по реке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Гнёздове жили славяне и скандинавы, а рядом могли жить и люди других народов. Разные вещи и украшения говорят о встрече нескольких культур.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в Гнёздове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обрядам захоронений учёные понимают, что у жителей были свои привычки и традиции. При этом они могли учиться друг у друга и обмениваться идеями.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смешение людей делает Гнёздово похожим на древний перекрёсток. Здесь встречались не только дороги, но и разные языки, обычаи и ремёсла.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курганах людей сжигали, а в других хоронили в земле. Эти разные обряды показывают, что у жителей были свои представления о жизни и смерти.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рассказывают древние погребения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умершими иногда находят оружие, украшения и части конской упряжи. Такие вещи помогают понять, чем человек пользовался при жизни и что для него было важно.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и детские предметы. Они напоминают, что в Гнёздове жили целые семьи, а не только воины и торговцы.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погребение — как маленькая подсказка. По ним учёные узнают о верованиях, родстве и повседневных привычках древних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из Гнёздова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земле археологи находят стеклянные бусы самых разных цветов и форм. Когда-то они украшали одежду и шеи жителей Гнёздова. Теперь эти маленькие вещи помогают представить, как ярко выглядели люди древнего поселения.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Бусины, которые пережили тысячу лет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Серебряные детали для нарядной одежды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находок есть фибулы, кольца и браслеты из бронзы и серебра. Такие вещи не только украшали, но и показывали мастерство древних умельцев. По ним видно, что люди любили красивую и аккуратную работу.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6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из далёких мест
</a:t>
            </a:r>
            <a:endParaRPr lang="en-US" sz="1567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подвески и бусы похожи на предметы, которые были известны в других землях. Это говорит о связях Гнёздова с разными народами. Через такие украшения история становится почти как дорожная карта древнего мира.
</a:t>
            </a:r>
            <a:endParaRPr lang="en-US" sz="11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Гнёздове работали кузнецы: они ковали ножи, пряжки и другие нужные вещи. Без их труда жизнь в поселении была бы куда сложнее.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ремёсла в поселении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Мастера по кости и дереву делали гребни, мелкие детали и украшения. Такие предметы были и полезными, и красивыми одновременно.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Гончары и ткачи тоже не скучали. Они создавали сосуды и ткань, а значит, в поселении умели обеспечивать себя многими нужными вещами.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исследования помогают читать прошлое почти как книгу, только очень древнюю.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года в Гнёздове ведутся систематические раскопки, благодаря которым учёные находят всё новые предметы со знаками и надписями.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археологических исследований Гнёздова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каждом слое земли спрятаны следы разных людей и дел. Здесь можно узнать о воинах, торговцах, мастерах и их повседневной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Один курган хранит оружие, другой — украшения, третий — следы обрядов. Вместе они складываются в большую картину прошлого, словно пазл без потерянных деталей.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Гнёздово называют большой исторической лабораторией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Исследования показали, что Гнёздово было важным центром на пути по Днепру. Здесь кипела жизнь, а не стояла тихая деревня.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Учёные уточнили, что самое активное время существования поселения относится к X–XI векам. Это помогает точнее представить раннюю историю Руси.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Находки подтвердили торговлю, ремёсла, погребальные обряды и связи с другими землями. Так Гнёздово стало важной подсказкой для историков.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открытия археологов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археологи делают точные измерения и планы. Это помогает не перепутать, где именно лежал каждый предмет.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место раскопок фотографируют и осторожно изучают слой за слоем. Так находки не теряются и не ломаются.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Специалисты анализируют почву, кости животных и следы растений. Эти маленькие детали рассказывают о еде, природе и жизни людей.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Современные методы позволяют узнавать прошлое аккуратно и бережно. Археология здесь похожа на очень внимательное чтение следов на земле.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исследуют Гнёздово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Гнёздово — охраняемый археологический памятник. На его территории видны трава, лес и курганы, которые напоминают о далёком прошлом и ждут новых открытий.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 бережно сохраняют для науки и для людей. Оно похоже на зелёную книгу, где самые интересные страницы спрятаны прямо под землёй.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Гнёздово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Археологические слои очень хрупкие. Если копать неосторожно, можно навсегда потерять важные следы прошлого, как будто стереть рисунок ластиком.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раскопки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Каждый найденный предмет нужно сразу записать и передать специалистам. Тогда учёные узнают не только что это за вещь, но и где она лежала.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Бережное отношение к Гнёздову помогает сохранить находки для музеев, науки и всех, кто хочет узнать историю своей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Гнёздово и история Древней Руси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247725" y="1128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X–XI века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Гнёздово становится важным центром торговли, ремёсел и погребальных обрядов. Именно к этому времени относятся многие находки.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26850" y="2871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1949 года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Начинаются систематические раскопки. Учёные постепенно собирают картину жизни древнего поселения и его роли в истории Руси.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2889925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век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Днепра развивается большое поселение. Через эти места проходят люди, товары и новости из разных земель.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178" y="4626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450" y="462650"/>
            <a:ext cx="4356900" cy="37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земля хранит память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Гнёздово показывает, как много может рассказать даже молчаливая земля. Здесь остались следы торговли, ремёсел и древних обрядов, а каждая находка добавляет ещё одну страницу к истории Руси.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2026-05-21T08:06:08Z</dcterms:created>
  <dcterms:modified xsi:type="dcterms:W3CDTF">2026-05-21T08:06:08Z</dcterms:modified>
</cp:coreProperties>
</file>