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Делу — время: как успевать учиться и играть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дела, потом игры: так день становится легче и веселее.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напоминает: сначала выполняют нужные дела, а уже потом отдыхают и веселятся. В ней есть простой и важный совет для каждого дня, особенно для школьника: не путать время для работы и время для забавы.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говорит пословица о времени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дела бывают у первоклассника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 с результатом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 видно по результату: выученный стишок, чистый стол, собранный пенал или аккуратно заправленная кровать. После такого труда можно с гордостью сказать: «Я справился!»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каждое занятие — просто игра. Если действие помогает учиться, жить аккуратно и быть готовым к школе, значит, оно относится к делу, а не к пустой суете.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 учится каждый день: слушает учителя, читает, пишет и решает задания. Это важные дела, потому что они помогают узнавать новое и становиться увереннее.
</a:t>
            </a:r>
            <a:endParaRPr lang="en-US" sz="1262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вещах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портфель, убрать игрушки, сложить тетради и карандаши — тоже дело. Когда вещи лежат на своих местах, не нужно тратить время на поиски перед уроком.
</a:t>
            </a:r>
            <a:endParaRPr lang="en-US" sz="1262" dirty="0"/>
          </a:p>
        </p:txBody>
      </p:sp>
      <p:sp>
        <p:nvSpPr>
          <p:cNvPr id="16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Полить цветок, убрать тарелку, помочь маме или папе — это маленькие, но нужные дела. Они показывают, что ребёнок умеет заботиться не только о себе.
</a:t>
            </a:r>
            <a:endParaRPr lang="en-US" sz="12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идёт и не возвращается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не стоят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часов всё время движутся вперёд. Их нельзя остановить руками, как нельзя вернуть ушедшую минуту обратно. Поэтому время нужно использовать разумно и без лишней спешки.
</a:t>
            </a:r>
            <a:endParaRPr lang="en-US" sz="1308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Минуты складываются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проходит одна минута, потом другая, а затем — целый час и даже весь день. Если потратить их на пустяки, полезного дела может просто не остаться.
</a:t>
            </a:r>
            <a:endParaRPr lang="en-US" sz="1315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Вернуть нельзя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Потерянное время нельзя положить в карман и использовать позже. Оно уходит, как вода сквозь пальцы, поэтому важно не лениться и не тянуть с нужными делами.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часов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Часы, стрелки или песочные часы хорошо напоминают: время не ждёт. На картинке этот смысл видно сразу, и даже самый рассеянный ученик начинает смотреть на часы внимательнее.
</a:t>
            </a:r>
            <a:endParaRPr lang="en-US" sz="13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порядок помогает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путаницы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дела выполняют по порядку, голова не путается. Ребёнок лучше понимает, что делать сначала, а что потом, и не бегает по комнате без нужды.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порядок быстро становится привычкой. Тогда не нужно каждый раз долго думать, где лежит пенал и с чего начать уроки.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спокойствия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всё приготовлено заранее, не приходится торопиться и волноваться. День идёт ровнее, а делать задания становится гораздо приятнее и спокойнее.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Ничего не забыть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помогает не потерять тетрадь, не забыть учебник и не выйти из дома без нужной вещи. Это очень полезно, особенно утром, когда все спешат.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обычного дня первоклассника: сначала нужные дела, потом отдых.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порядок дел на день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важнее: дело или игра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50724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обязательное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Уроки, завтрак, чистая одежда и собранный портфель нужны каждый день. Если сначала выполнить это, можно спокойно идти дальше и не бояться забыть что-то важное.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0724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 приносит пользу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дело помогает стать готовым к уроку, быть опрятным и чувствовать уверенность. Оно словно открывает дверцу к спокойному и хорошему дню.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250040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ждёт своего часа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приятно, но игра любит своё время. Когда нужные дела уже закончены, даже самая обычная игра кажется весёлой и заслуженной, а не случайной.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250040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дела радость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нужное сделано, отдых радует сильнее. Тогда можно играть без тревоги, потому что в голове не сидит мысль: «Я же ещё не сделал задание!»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дела, которые экономят время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358774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книги лежат на одном месте, их легко взять утром или перед уроком. На поиски уходит меньше минут, а стол сразу выглядит аккуратнее.
</a:t>
            </a:r>
            <a:endParaRPr lang="en-US" sz="1356" dirty="0"/>
          </a:p>
        </p:txBody>
      </p:sp>
      <p:sp>
        <p:nvSpPr>
          <p:cNvPr id="14" name="Text 3"/>
          <p:cNvSpPr txBox="1"/>
          <p:nvPr/>
        </p:nvSpPr>
        <p:spPr>
          <a:xfrm>
            <a:off x="2102077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карандаши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Карандаши, фломастеры и линейки лучше возвращать в пенал сразу после работы. Тогда ничего не потеряется, и не придётся потом устраивать домашнее расследование.
</a:t>
            </a:r>
            <a:endParaRPr lang="en-US" sz="1181" dirty="0"/>
          </a:p>
        </p:txBody>
      </p:sp>
      <p:sp>
        <p:nvSpPr>
          <p:cNvPr id="15" name="Text 4"/>
          <p:cNvSpPr txBox="1"/>
          <p:nvPr/>
        </p:nvSpPr>
        <p:spPr>
          <a:xfrm>
            <a:off x="3845380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Заправить кровать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заправленная кровать помогает начать день собранно. Это занимает совсем немного времени, зато комната становится чище и уютнее.
</a:t>
            </a:r>
            <a:endParaRPr lang="en-US" sz="1270" dirty="0"/>
          </a:p>
        </p:txBody>
      </p:sp>
      <p:sp>
        <p:nvSpPr>
          <p:cNvPr id="16" name="Text 5"/>
          <p:cNvSpPr txBox="1"/>
          <p:nvPr/>
        </p:nvSpPr>
        <p:spPr>
          <a:xfrm>
            <a:off x="5588684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пенал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школой полезно посмотреть, всё ли лежит в пенале. Так легче не забыть ручку, ластик или карандаш, а на уроке не просить соседей выручать.
</a:t>
            </a:r>
            <a:endParaRPr lang="en-US" sz="1292" dirty="0"/>
          </a:p>
        </p:txBody>
      </p:sp>
      <p:sp>
        <p:nvSpPr>
          <p:cNvPr id="17" name="Text 6"/>
          <p:cNvSpPr txBox="1"/>
          <p:nvPr/>
        </p:nvSpPr>
        <p:spPr>
          <a:xfrm>
            <a:off x="7331986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Поставить обувь на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обувь стоит там, где нужно, её не приходится искать в спешке. Это маленькое действие экономит время и учит аккуратности каждый день.
</a:t>
            </a:r>
            <a:endParaRPr lang="en-US" sz="11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 стоит всё откладывать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дело маленькое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начать сразу, задание кажется небольшим и понятным. Пока оно не выросло в большую гору, с ним легче справиться спокойно и без лишнего ворчания.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лишней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Откладывание часто приводит к суете. Потом приходится делать всё быстро, а в спешке появляются ошибки, и настроение портится, как будто дождик пролился в самый неподходящий момент.
</a:t>
            </a:r>
            <a:endParaRPr lang="en-US" sz="1399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закончить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начинает дело без промедления, у него остаётся больше сил и времени. Можно спокойно проверить работу и не переживать, что не успеешь.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тревоги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Сделанное вовремя дело не висит в голове тяжёлым облаком. После него становится легче дышать, думать и переходить к следующему занятию.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492" y="1602394"/>
            <a:ext cx="198270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483" y="3304813"/>
            <a:ext cx="242287" cy="32305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нужен после дел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на свежем воздухе помогает размяться после уроков и снять усталость. Даже недолгая ходьба делает голову яснее и поднимает настроение.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чтение отдыхает не только тело, но и мысли. Хорошая книга переносит в интересный мир и помогает переключиться после учёбы.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— самый важный отдых, потому что он возвращает силы на новый день. Если вовремя лечь спать, утром легче вставать и учиться.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и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игра или тихий разговор с близкими тоже помогают отдохнуть. Главное — сначала закончить важные дела, а потом уже радоваться свободному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режим дня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 уроков и игр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Петя сначала садится за домашнее задание, а потом идёт играть во двор. Такой порядок помогает не путать важные дела с отдыхом. Сначала труд, потом веселье — и совесть спокойна, и мяч катится веселее.
</a:t>
            </a:r>
            <a:endParaRPr lang="en-US" sz="1121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38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Маши день начинается одинаково: будильник звонит, она встаёт, умывается и завтракает. Когда утро идёт по знакомому порядку, не приходится искать носки по всей квартире и вспоминать, где лежит рюкзак. День начинается без суеты.
</a:t>
            </a:r>
            <a:endParaRPr lang="en-US" sz="1087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для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38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Вика читает, складывает вещи на завтра и рано ложится спать. Режим дня помогает ей не засиживаться допоздна и вставать бодрой. Когда сон, еда и занятия идут вовремя, день получается понятным и тихим, как надо.
</a:t>
            </a:r>
            <a:endParaRPr lang="en-US" sz="10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схема: от чтения задания до уборки рабочего места.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делать домашнее задание без суеты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483" y="3304813"/>
            <a:ext cx="242287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859" y="3304813"/>
            <a:ext cx="201906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 терять минуты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 и таймер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 напоминает, когда пора вставать, а таймер помогает не затягивать дело. Так ребёнок видит время и легче успевает закончить задание без лишней спешки.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дел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дел показывает, что нужно сделать сначала, а что потом. Он помогает не забыть важное и не метаться по комнате в поисках следующего задания.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откладывать первый шаг, дело идёт быстрее и спокойнее. Стоит только начать, и самое трудное уже кажется не таким большим и страшным.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отвлечений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убраны игрушки и выключен лишний шум, внимание не убегает в сторону. Тогда легче сосредоточиться, не терять минуты и доводить работу до конца.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064" y="1693891"/>
            <a:ext cx="2413187" cy="28868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Делу — время в школьной жизни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628740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— слушать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важно с самого начала быть внимательным: слушать учителя, смотреть в тетрадь и не отвлекаться. Тогда объяснение понятно сразу, и потом не приходится догонять класс.
</a:t>
            </a:r>
            <a:endParaRPr lang="en-US" sz="1248" dirty="0"/>
          </a:p>
        </p:txBody>
      </p:sp>
      <p:sp>
        <p:nvSpPr>
          <p:cNvPr id="14" name="Text 3"/>
          <p:cNvSpPr txBox="1"/>
          <p:nvPr/>
        </p:nvSpPr>
        <p:spPr>
          <a:xfrm>
            <a:off x="3472756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— нужное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нужна не только для игр. Сначала можно поесть, сходить в туалет и немного отдохнуть, а уже потом бегать, разговаривать и смеяться без спешки.
</a:t>
            </a:r>
            <a:endParaRPr lang="en-US" sz="1262" dirty="0"/>
          </a:p>
        </p:txBody>
      </p:sp>
      <p:sp>
        <p:nvSpPr>
          <p:cNvPr id="15" name="Text 4"/>
          <p:cNvSpPr txBox="1"/>
          <p:nvPr/>
        </p:nvSpPr>
        <p:spPr>
          <a:xfrm>
            <a:off x="628740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— сделать уроки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сначала выполняют домашнее задание и помогают по дому, а потом смотрят мультфильм или играют. Так вечер проходит спокойно, а важные дела не ждут до последней минуты.
</a:t>
            </a:r>
            <a:endParaRPr lang="en-US" sz="1140" dirty="0"/>
          </a:p>
        </p:txBody>
      </p:sp>
      <p:sp>
        <p:nvSpPr>
          <p:cNvPr id="16" name="Text 5"/>
          <p:cNvSpPr txBox="1"/>
          <p:nvPr/>
        </p:nvSpPr>
        <p:spPr>
          <a:xfrm>
            <a:off x="3472756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обязанность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помнит правило «сначала дело, потом отдых», день становится понятнее. Не нужно спорить с временем: оно всё равно любит порядок и терпеливых учеников.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в семье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дома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договаривается, что сначала каждый приводит свои вещи в порядок. Игрушки, книжки и одежда занимают свои места, а потом уже начинается прогулка или игра.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 вечер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и помощи по дому приходит время для отдыха. Ребёнок знает: если дело сделано, можно спокойно поиграть, посмотреть мультфильм или поговорить с близкими.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на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такое правило становится обычным. В доме меньше споров, больше спокойствия, а каждый понимает, за что отвечает и когда наступает время для радости.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крадут время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50724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сборы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долго решает, что надеть и что взять с собой, минуты незаметно убегают. Лучше собрать вещи заранее, чтобы не начинать день в спешке и поисках.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0724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отвлечения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Разговоры, шум и постоянное переключение на игру мешают сосредоточиться. Из-за этого даже простое задание становится длиннее, а в голове появляется путаница.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250040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в последний миг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тетрадь, учебник или пенал ищут уже перед началом дела, время тратится впустую. Гораздо проще приготовить всё нужное заранее и спокойно приступить к работе.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250040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Начал, но не закончил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бросать дело на середине, потом приходится вспоминать, с чего всё начиналось. Лучше довести начатое до конца, а уже потом браться за следующее.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мысли в других пословицах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подумай, потом делай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пословица «Семь раз отмерь — один раз отрежь». Она напоминает, что поспешность часто мешает делу. Сначала стоит всё проверить, а потом действовать, чтобы не исправлять ошибки дважды.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утро — удачный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«Кто рано встаёт, тому Бог подаёт» хвалит тех, кто не ленится и не тянет время. Утро, начатое вовремя, помогает успеть больше и не суетиться весь день, как маленький вихрь.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выбора: от самого важного шага к завершению дела.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времени мало, что делать сначала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дело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важные дела выполняются вовремя, день становится легче и спокойнее. Уроки, помощь дома и порядок в вещах не откладываются на потом, а значит, не накапливаются, как снежный ком.
</a:t>
            </a:r>
            <a:endParaRPr lang="en-US" sz="1317" dirty="0"/>
          </a:p>
        </p:txBody>
      </p:sp>
      <p:sp>
        <p:nvSpPr>
          <p:cNvPr id="11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особенно приятен, когда всё нужное уже сделано. Тогда можно играть, гулять, читать или просто спокойно сидеть с близкими, не думая о забытых делах и спешке.
</a:t>
            </a:r>
            <a:endParaRPr lang="en-US" sz="1340" dirty="0"/>
          </a:p>
        </p:txBody>
      </p:sp>
      <p:sp>
        <p:nvSpPr>
          <p:cNvPr id="12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под контролем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учится распределять время, ему проще быть собранным и уверенным. Он успевает больше, меньше волнуется и чувствует, что день не убежал, а послушно прошёл по плану.
</a:t>
            </a:r>
            <a:endParaRPr lang="en-US" sz="131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любит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«Делу — время» напоминает: важное лучше делать вовремя, а отдых заслуживать после дела. Тогда и учёба, и игры, и домашние заботы помещаются в один добрый день.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2026-05-25T18:37:47Z</dcterms:created>
  <dcterms:modified xsi:type="dcterms:W3CDTF">2026-05-25T18:37:47Z</dcterms:modified>
</cp:coreProperties>
</file>