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комплексной безопасности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Правила, которые помогают сохранить жизнь, здоровье и спокойствие каждый день.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начинается с внимания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может скрываться в обычных вещах: на лестнице, у дороги, дома или в сообщении на телефоне. Чем раньше замечен риск, тем проще избежать ошибки и защитить себя.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588" y="1857883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9213" y="1857883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93925" y="1830853"/>
            <a:ext cx="266625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09113" y="1830853"/>
            <a:ext cx="355500" cy="355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58088" y="1841136"/>
            <a:ext cx="376800" cy="3349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 комплексную безопасность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2481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безопасность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2481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умение беречь своё здоровье и не создавать лишний риск для жизни. Сюда входят осторожность, самоконтроль и умение вовремя остановиться.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984438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Дорожная безопасность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984438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правильно вести себя на улице, у переходов и рядом с транспортом. Главное — видеть дорогу, сигналы и движение машин заранее.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4406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Пожарная безопасность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4406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учит обращаться с огнём, дымом и электроприборами без ошибок. Важно замечать признаки пожара и сразу звать взрослых на помощь.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503688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безопасность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503688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защищает в интернете: личные данные, пароли и общение с незнакомыми людьми. Любое подозрительное сообщение нужно проверять и не спешить отвечать.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26331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 быту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26331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нужна дома, в школе и во дворе, где есть предметы, лестницы и техника. Аккуратность и порядок помогают избежать травм и неприятных ситуаций.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570287"/>
            <a:ext cx="4894200" cy="15618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опасностей и примеры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невнимательность может привести к разным опасным ситуациям.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Бытовые, дорожные и цифровые риски возникают чаще всего в повседневных действиях и требуют постоянной внимательности.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по теме «Основы комплексной безопасности».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" y="1355269"/>
            <a:ext cx="2312153" cy="3788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11" y="1355269"/>
            <a:ext cx="2312153" cy="37882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75930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остановись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подошёл к краю перехода и заметил, что машины едут слишком близко. Он сразу остановился, не сделал резкий шаг и просто посмотрел по сторонам. Так безопасная зона осталась рядом, а риск — на расстоянии.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7055425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отойди и позови взрослого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увидела незнакомую машину у двора и отошла к освещённому месту, где были люди. После этого она обратилась к взрослому, который находился рядом. Такой порядок действий помогает не попасть в опасную ситуацию.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действовать, если стало опасно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в любой опасной ситуации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обнаружении риска, пострадавшего или непонятной ситуации.
</a:t>
            </a:r>
            <a:endParaRPr lang="en-US" sz="151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дома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важно не трогать горячую плиту, розетки мокрыми руками и острые предметы без разрешения взрослых. Такие мелочи кажутся привычными, но именно они часто становятся причиной травм.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Бытовую химию, лекарства, спички, ножи и аэрозоли нужно хранить отдельно от детей. Ребёнок должен знать, где находятся безопасные вещи, а где брать ничего нельзя.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помнить домашний адрес, фамилии родителей и номера телефонов. Если взрослый рядом не отвечает, эта информация поможет быстрее получить помощь и объяснить, где ты находишься.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Пожарная безопасность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сильном задымлении нужно двигаться ниже к полу, закрыть рот и нос тканью и не пользоваться лифтом. Так легче дышать и безопаснее выбраться из помещения.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часто начинается с игры со спичками, неисправной проводки или перегруженной розетки. Поэтому электроприборы нельзя оставлять без присмотра, а провода должны быть в порядке.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появился запах дыма, не нужно прятаться или искать вещи. Сразу сообщи взрослым, потому что раннее предупреждение помогает быстрее остановить опасность и вывести людей.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любой серьёзной опасности в России вызывают 112. Этот номер соединяет с помощью и позволяет быстрее передать информацию о пожаре, дыме или пострадавших.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«Основы комплексной безопасности»; распределение условное, для наглядности.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опасности встречаются чаще всего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где ребёнок чаще сталкивается с риском в повседневной жизни.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и дорожные опасности встречаются чаще, но пожарные и природные требуют особой готовности из-за тяжёлых последствий.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025" y="1249063"/>
            <a:ext cx="323400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8025" y="2966938"/>
            <a:ext cx="323400" cy="323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6038" y="1261696"/>
            <a:ext cx="335400" cy="298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26038" y="2994478"/>
            <a:ext cx="335400" cy="26832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Ходить лучше по освещённым и привычным маршрутам, где понятны переходы и есть люди рядом. Так проще заметить опасность и вовремя изменить направление.
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 знакомый путь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провоцирует ссору, безопаснее отойти в сторону, не отвечать грубостью и обратиться к взрослому. Спокойное расстояние снижает риск травмы и продолжения конфликта.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вступай в конфликт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уходить с чужими людьми, садиться в незнакомую машину или брать подарки от посторонних. Если кто-то настаивает, нужно сразу отойти и позвать взрослых.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доверяй незнакомцам
</a:t>
            </a:r>
            <a:endParaRPr lang="en-US" sz="1300" dirty="0"/>
          </a:p>
        </p:txBody>
      </p:sp>
      <p:sp>
        <p:nvSpPr>
          <p:cNvPr id="21" name="Text 6"/>
          <p:cNvSpPr txBox="1"/>
          <p:nvPr/>
        </p:nvSpPr>
        <p:spPr>
          <a:xfrm>
            <a:off x="4837650" y="3665372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нельзя играть рядом с проезжей частью, стройкой, окнами и мусорными площадками. Эти места могут скрывать движущиеся машины, предметы и другие опасные ситуации.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550724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во дворе
</a:t>
            </a:r>
            <a:endParaRPr lang="en-US" sz="1300" dirty="0"/>
          </a:p>
        </p:txBody>
      </p:sp>
      <p:sp>
        <p:nvSpPr>
          <p:cNvPr id="23" name="Text 8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 улице и во дворе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правилам дорожной безопасности для школьников, 2025.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дороги без ошибок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парковках и у школьных ворот особенно важно смотреть не только вперёд, но и по сторонам: машины могут появиться неожиданно.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переход строится на последовательности действий: остановиться, осмотреться и идти без спешки, даже если дорога кажется короткой.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безопасность школьника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интернете нельзя сообщать незнакомым людям адрес, номер школы, пароли, коды из сообщений и фотографии документов: эти данные используют для обмана или входа в чужой аккаунт.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Подозрительные ссылки, срочные просьбы перевести деньги и сообщения от неизвестных аккаунтов нужно проверять вместе со взрослым; надёжный пароль должен быть длинным и содержать буквы, цифры и знаки.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общения в интернете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Пишите в сети так же вежливо, как в реальном разговоре: уважение к собеседнику помогает избегать ссор, а спокойный тон делает общение безопаснее и понятнее.
</a:t>
            </a:r>
            <a:endParaRPr lang="en-US" sz="1184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пересылайте чужие фото, переписки и личные данные без разрешения; если сообщение кажется грубым, опасным или обманным, сохраните его как доказательство.
</a:t>
            </a:r>
            <a:endParaRPr lang="en-US" sz="1175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Заблокируйте отправителя и сразу расскажите взрослому, потому что доверие к неизвестному человеку без проверки — самый частый источник риска в интернете.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о режиме дня и здоровом образе жизни для школьников, 2025.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сохранить здоровье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ежедневные привычки работают вместе: регулярный режим облегчает учёбу и помогает быстрее восстанавливаться после нагрузок.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движение оказывают наибольшее влияние на самочувствие, а питание, гигиена и отдых поддерживают их и снижают усталость.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592186"/>
            <a:ext cx="4788300" cy="19082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Экстренные службы и их номера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номера экстренных служб в России, 2025.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Номера, которые важно знать наизусть или хранить рядом с телефоном.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112 подходит для срочного вызова в любой ситуации, а остальные номера помогают сразу обратиться к нужной службе.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произошла травма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первой помощи и обращения за помощью для школьника.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 школе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430525" y="2121150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в кабинете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нужно слушать учителя, соблюдать дистанцию и не трогать оборудование без разрешения. Это особенно важно в кабинете технологии и на опытах.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347200" y="212102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Коридор и лестница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Идти нужно спокойно, не толкаться и держаться правой стороны. Бег и игры в узком проходе часто заканчиваются падениями и ушибами.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8923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Раздевалка и перемена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тесном месте важно не оставлять вещи на проходе и не спешить к выходу. Порядок помогает избежать столкновений и потери времени.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9758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Спортзал и практика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упражнениями следует проверить обувь, инвентарь и свободное пространство вокруг. Аккуратность снижает риск травм во время движения и игр.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5BF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59225" y="18802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грозы нельзя стоять под одиноким деревом, рядом с водой или с металлическими предметами; безопаснее заранее уйти в помещение и закрыть окна.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53950" y="339175"/>
            <a:ext cx="74361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и погодные угрозы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3099900" y="3766900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Погодные предупреждения позволяют изменить маршрут заранее и не попасть в опасную зону, где видимость, устойчивость или уровень воды могут быстро ухудшиться.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5159300" y="18804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сильном ветре, гололёде и жаре важны подходящая одежда, нескользкая обувь, медленный шаг и короткие остановки, если становится трудно двигаться.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по основам безопасности жизнедеятельности для школьников, 2025.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безопасного поведения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навыки полезны не только в опасной ситуации: они помогают спокойно учиться, общаться и быстрее принимать верные решения.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внимательность и самоконтроль, потому что именно они позволяют заметить риск вовремя и не совершить лишний шаг.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начинается с привычки замечать риск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Комплексная безопасность становится частью повседневной жизни, когда ребёнок умеет замечать опасность, сохранять спокойствие и вовремя обращаться за помощью дома, в школе, на улице и в интернете.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2026-05-20T21:34:51Z</dcterms:created>
  <dcterms:modified xsi:type="dcterms:W3CDTF">2026-05-20T21:34:51Z</dcterms:modified>
</cp:coreProperties>
</file>