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что это и почему он важен
</a:t>
            </a:r>
            <a:endParaRPr lang="en-US" sz="3762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соединяющий людей, устройства и сервисы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 повседневной жизни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 — это не один сайт, а сеть, которая связывает множество сервисов. Веб работает в браузере, но почта, игры и мессенджеры тоже используют эту сеть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Интернет находит путь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 устройства до нужного сервера и обратно.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Web: не одно и то же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различать основу и сервисы: интернет обеспечивает связь, а веб, почта и чаты дают удобные способы пользоваться этой связью каждый день.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Почта, мессенджеры и игры тоже используют интернет. Они зависят от него, но выполняют свои задачи отдельно от веб-страниц и браузера.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веб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 — это одна из служб Интернета. Он работает через браузер и открывает страницы, на которых есть текст, изображения, кнопки и ссылки для перехода дальше.
</a:t>
            </a:r>
            <a:endParaRPr lang="en-US" sz="1051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 — это инфраструктура, по которой передаются данные. Он соединяет устройства и сети, как система дорог соединяет города и районы, но сам не является отдельным сайтом или приложением.
</a:t>
            </a:r>
            <a:endParaRPr lang="en-US" sz="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соединении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сети распределены между несколькими участниками. Вместе они помогают открыть сайт или отправить сообщение без лишних задержек.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участника своя задача: соединение, поиск адреса, хранение данных и отображение страницы.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работы интернета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 набор пакетов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не отправляется целиком одним куском. Сначала оно разделяется на небольшие части, чтобы их было проще передавать по сети и быстрее доставлять адресату.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1952642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Метка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пакет получает служебные данные: адреса отправителя и получателя, номер части и другую информацию, нужную для сборки сообщения после доставки.
</a:t>
            </a:r>
            <a:endParaRPr lang="en-US" sz="1015" dirty="0"/>
          </a:p>
        </p:txBody>
      </p:sp>
      <p:sp>
        <p:nvSpPr>
          <p:cNvPr id="13" name="Text 4"/>
          <p:cNvSpPr txBox="1"/>
          <p:nvPr/>
        </p:nvSpPr>
        <p:spPr>
          <a:xfrm>
            <a:off x="372536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могут идти разными маршрутами. Сеть выбирает свободные пути, поэтому части одного файла иногда приходят не в одном порядке.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808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стороне получателя пакеты собираются снова. Устройство использует номера частей, чтобы восстановить исходное сообщение или файл без потерь.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727079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для больших файлов, видео и страниц: сеть работает гибко, а пользователю остаётся готовый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Протоколы: TCP, UDP, HTTP, HTTPS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TCP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TCP следит, чтобы пакеты дошли полностью и в правильной последовательности. Если часть данных потерялась, он помогает запросить её снова.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UDP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UDP выбирают там, где важнее скорость, чем идеальная точность. Он передаёт данные быстро, но не проверяет каждую потерянную часть.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HTTP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описывает обмен между браузером и веб-сервером. С его помощью устройство запрашивает страницу и получает её содержимое.
</a:t>
            </a:r>
            <a:endParaRPr lang="en-US" sz="1027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HTTPS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работает как HTTP, но дополнительно шифрует соединение. Это помогает защищать пароли, сообщения и другие личные данные.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загружается веб-страница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запроса страницы до её отображения на экране.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Мини-опрос: что к чему относится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дома — это способ подключения устройств к сети, а не сам веб. Он помогает телефону или ноутбуку выйти в интернет.
</a:t>
            </a:r>
            <a:endParaRPr lang="en-US" sz="120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в браузере относится к вебу, потому что это страница, открытая через интернет-сервис для просмотра и переходов по ссылкам.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сервис использует интернет для передачи писем, но сам вебом не является. Он работает как отдельная служба.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 тоже опирается на интернет, чтобы доставлять сообщения быстро. Это сервис внутри сети, а не вся сеть целиком.
</a:t>
            </a:r>
            <a:endParaRPr lang="en-US" sz="12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сервисы Интернета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 сети постоянно обмениваются данными, поэтому важны скорость соединения и небольшая задержка.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Потоковое видео передаёт фильм или ролик сразу, без полной загрузки на устройство.
</a:t>
            </a:r>
            <a:endParaRPr lang="en-US" sz="974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удобны для быстрых разговоров, групповых чатов и обмена фотографиями почти без ожидания.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E-mail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подходит для писем, файлов и сообщений, которые нужно отправить и сохранить надолго.
</a:t>
            </a:r>
            <a:endParaRPr lang="en-US" sz="974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 объединяет страницы, между которыми можно переходить по ссылкам и открывать нужную информацию в браузере.
</a:t>
            </a:r>
            <a:endParaRPr lang="en-US" sz="9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какой сервис удобнее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сервисы решают разные задачи: одни удобны для общения, другие — для работы с файлами, третьи — для просмотра и прослушивания контента.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сервиса зависит от задачи: для формального обмена сообщениями подходит почта, для быстрого общения — мессенджер, для хранения и совместной работы — облако.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интернет-сервисов, рассмотренных в 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и открывается сайт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вводит адрес сайта или нажимает ссылку в браузере. Это запускает запрос к нужному серверу, где хранится страница, которую нужно показать.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DNS переводит имя сайта в IP-адрес сервера. После этого устройство понимает, куда именно отправить данные через сеть.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сеть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передают пакеты по сети от одного узла к другому. Так запрос доходит до сервера, а ответ возвращается обратно.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в браузере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получает ответ и собирает страницу из текста, изображений, кнопок и других элементов. На разных устройствах этот вид может меняться.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сайт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 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связываются между собой ссылками, чтобы пользователь мог быстро переходить от одного материала к другому и не терялся внутри сайта.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фотографии, иллюстрации и видео делают сайт понятным и наглядным. Именно контент помогает объяснить тему, показать пример или дать инструкцию.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 ввод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нужны для поиска, регистрации, комментариев и отправки сообщений. Через них сайт получает данные от пользователя и отвечает нужным действием.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и сервер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читает код страницы и превращает его в готовый вид. Сервер хранит файлы сайта и отправляет их по запросу.
</a:t>
            </a:r>
            <a:endParaRPr lang="en-US" sz="12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сети: базовые шаги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действия, которые снижают риск взлома, обмана и травли в сети.
</a:t>
            </a:r>
            <a:endParaRPr lang="en-US" sz="8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и поддельные сообщения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сервиса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Фишинговое сообщение часто выглядит как уведомление от знакомого сервиса. Его цель — заставить вас срочно ввести пароль, код или другие секретные данные.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 спешку, ошибки в тексте, необычный адрес сайта и просьбу перейти по ссылке. Эти признаки часто выдают обман.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секретов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коды из SMS, одноразовые пароли и ответы на секретные вопросы. Настоящие службы не запрашивают такие данные случайным сообщением.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кажется подозрительным, не нажимайте на ссылку и не отвечайте сразу. Лучше открыть сервис самостоятельно через привычное приложение или адрес.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Приватность, права и уважение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увидели нарушение, лучше сохранить доказательства и обратиться к взрослому или модератору. Так проблему проще решить спокойно и без лишнего риска.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шутка может обидеть человека, если она унижает или раскрывает чужую личную информацию. В сети важно помнить о границах и уважении.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включают имя, школу, адрес, геолокацию и фотографии документов. Публиковать их стоит только тогда, когда это действительно необходимо.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 — это оскорбления, угрозы, насмешки и травля в чатах, играх или комментариях. На него не нужно отвечать агрессией.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защищает книги, музыку, фотографии, видео и другие произведения. Перед публикацией или пересылкой чужого материала важно убедиться, что это разрешено.
</a:t>
            </a:r>
            <a:endParaRPr lang="en-US" sz="8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Чеклист: что делать всегда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снизить риск взлома, обмана и случайной утечки данных. Их стоит применять каждый раз, когда вы выходите в сеть или устанавливаете новое приложение.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эти четыре пункта постоянно, базовая цифровая безопасность становится привычкой, а не отдельным напоминанием.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цифровой гигиены из предыдущих разделов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термин по роли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 — адрес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IP-адрес работает как адрес дома: он помогает сети понять, куда доставить данные. Без него устройство было бы трудно найти среди миллионов других.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 — помощник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похож на телефонную книгу Интернета: он переводит понятное имя сайта в IP-адрес. Поэтому можно вводить знакомый адрес вместо набора чисел.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 — запрос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 — это правило, по которому браузер запрашивает страницу у сервера. Оно помогает получить нужный документ, изображения и другие элементы сайта.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 — защищённый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 — защищённая версия HTTP. Она шифрует данные между браузером и сайтом, поэтому пароль и другие важные сведения труднее перехватить.
</a:t>
            </a:r>
            <a:endParaRPr lang="en-US" sz="10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знаний об Интернете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49725"/>
            <a:ext cx="32718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начинается с устройств, которые подключаются через роутер или мобильную сеть, а затем выходят к провайдеру и другим сетям.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6175"/>
            <a:ext cx="36903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передаются маленькими пакетами, которые могут идти разными маршрутами и собираться обратно на устройстве получателя. Это делает обмен гибким и надёжным.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 этой основы работают веб, почта, мессенджеры, потоковое видео, игры и облачные сервисы. Каждый из них решает свою задачу.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безопасной работы нужны длинные пароли, 2FA, внимательность к ссылкам и файлам, а также аккуратность с личной информацией.
</a:t>
            </a:r>
            <a:endParaRPr lang="en-US" sz="111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 людям в сети так же важно, как и техническая безопасность. Это помогает сделать общение спокойным и полезным.
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сеть, сервисы, безопасность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 — это не один сайт и не одно приложение, а основа для множества сервисов. Понимание адресов, пакетов и правил безопасности помогает пользоваться сетью уверенно и ответственно.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2026-07-25T21:01:06Z</dcterms:created>
  <dcterms:modified xsi:type="dcterms:W3CDTF">2026-07-25T21:01:06Z</dcterms:modified>
</cp:coreProperties>
</file>