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что такое внешние оболочки Земли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оболочки Земли — важные слои, формирующие условия жизни и природные процессы.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4,5 миллиарда лет сформировались атмосфера, гидросфера, литосфера и биосфера; они тесно взаимодействуют и влияют на жизнь и климат планеты.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система взаимосвязанных оболочек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из пяти слоёв: тропосферы, стратосферы, мезосферы, термосферы и экзосферы, отличающихся по высоте и характеристикам.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Атмосфера: строение и основные газы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тропосфере происходят погодные явления, верхние слои защищают от космического излучения и метеоритов.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газы атмосферы — азот составляет примерно 78%, обеспечивая стабильность состава воздуха.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занимает около 21%, необходим для дыхания живых организмов; аргон и другие газы — менее 1%.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атмосферы для жизни и климата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защищает Землю от опасных метеоритов и ультрафиолетового излучения, а также поддерживает комфортную для жизни температуру.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создаёт условия для фотосинтеза, дыхания и формирует разнообразие погоды, включая осадки и ветер.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азота и кислорода создаёт стабильный и пригодный для жизни воздушный слой Земли.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двух газов обеспечивает баланс, необходимый для большинства биологических процессов.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основаны на атмосферных исследованиях, 2023 год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содержание газов в атмосфере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включает все виды воды: океаны, моря, реки, озёра, ледники, грунтовые воды и водяной пар в атмосфере.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около 71% поверхности планеты, причём большая часть — солёная вода океанов и морей.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играет ключевую роль в климате, биоразнообразии и поддержании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Гидросфера: вода на Земле и её формы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1570" y="357350"/>
            <a:ext cx="3354711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с поверхности океанов и суши приводит к образованию облаков через конденсацию водяного пара.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 виде дождя или снега возвращают воду на Землю, продолжая цикл и обеспечивая питание экосистем.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воды: движение воды в природе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воды на Земле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— солёная в океанах. Пресная вода сосредоточена главным образом в ледниках и подземных источниках.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недоступна для прямого использования, влияя на ресурсы.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2022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и верхний слой мантии с толщиной до 200 километров, формируя твёрдую оболочку планеты.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состоит из материков и океанического дна, образуя основные контуры рельефа Земли.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является опорой для биосферы и гидросферы, обеспечивая среду для жизни и геологические ресурсы.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Литосфера: структура и функции твердой оболочки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Вулканы: огненные вершины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вулканов происходят из-за вырывающейся из глубин магмы. Лава и пепел формируют новые горы и влияют на климат, создавая опасность для людей.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литосферных плит и землетрясения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литосферы постоянно движутся и взаимодействуют, вызывая сотрясения Земли — землетрясения. Эти явления могут разрушать города и менять ландшафт.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литосферы: землетрясения и вулканы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оболочек Земли: схема взаимосвязи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атмосферы, гидросферы и литосферы в круговороте веществ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все живые организмы и их среды, охватывая слои от нижних частиц атмосферы до глубин океанов и верхних слоев почвы.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обеспечивает условия для обмена веществами и энергии между живыми существами и окружающей средой, поддерживая жизненные циклы.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оболочка объединяет все экосистемы, формируя устойчивую сеть, необходимую для существования жизни на Земле.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зона жизни на планете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оболочек: пример почвы и климата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создается из горных пород литосферы, с участием влаги из гидросферы и воздействия атмосферы. Биологические организмы ускоряют процесс разложения и обогащения почвы.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влияния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условия определяют скорость разложения, влагосодержание почвы и распределение растительности, что влияет на обитание животных 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Мировом океане определяет основные климатические процессы планеты и влияет на погоду в разных регионах.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жидкой воды над сушей формирует глобальные погодные циклы и влияет на биологическое разнообразие.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Национальное географическое общество, 2023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океанов и суши на планете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обеспечивает дыхание живых организмов и защищает от ультрафиолетового излучения, создавая благоприятные климатические условия.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регулирует температуру планеты, участвует в круговороте воды и поддерживает водные экосистемы.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формирует рельеф и содержит полезные ископаемые, необходимые для жизнедеятельности человечества и других организмов.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живые организмы, взаимодействующие между собой и с другими оболочками, поддерживая биологическое равновесие.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оболочек Земли для жизни и климата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атмосферы приводит к усилению парникового эффекта и изменению климата, вызывая экстремальные погодные явления.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источников и почв снижает качество среды обитания для многих видов и способствует исчезновению биоразнообразия.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пластиковых отходов в природе нарушает экосистемы и создает долгосрочные экологические проблемы для всех оболочек.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и современные угрозы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и заводы выбрасывают в атмосферу большое количество вредных веществ, что ухудшает качество воздуха и способствует парниковому эффекту. Это меняет атмосферные процессы и влияет на здоровье людей и животных.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воздействие на гидросферу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удобрений и пестицидов в сельском хозяйстве приводит к загрязнению рек и озёр. Это вредно влияет на пресноводные экосистемы и снижает качество воды для населения.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лесов и изменения литосферы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площадь биосферы и нарушает почвенный покров. Это приводит к эрозии почв и ухудшению условий существования многих живых организмов.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оболочки Земли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промышленных выбросов позволяет уменьшить загрязнение воздуха и замедлить изменения климата на планете.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охране внешних оболочек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новых лесов способствует восстановлению биосферы и улучшает качество почвы и воздуха в регионах.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и защита водоёмов сохраняют гидросферу чистой и обеспечивают доступ к качественной воде для всех живых существ.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отходов уменьшает накопление мусора и снижает нагрузку на все оболочки Земли, улучшая экологическую обстановку.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Тайны Марианской впадины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Марианская впадина — самая глубокая точка Мирового океана с глубиной около 11 034 метров. Она таит уникальные экосистемы, адаптированные к экстремальному давлению и темноте.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 тропосфере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погодные явления — дождь, снег, грозы — происходят в тропосфере, самом нижнем слое атмосферы. Здесь формируются облака и циклоны, влияющие на жизнь.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литосферы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содержит запасы полезных ископаемых: металлы, уголь и нефть, которые являются источниками энергии и материалов для промышленности и развития общества.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внешних оболочках Земли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оболочек Земли помогает понять природные процессы, сохранить климат и биологическое разнообразие, а также выработать ответственное отношение к окружающей среде.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внешних оболочек Земли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2026-05-07T08:48:03Z</dcterms:created>
  <dcterms:modified xsi:type="dcterms:W3CDTF">2026-05-07T08:48:03Z</dcterms:modified>
</cp:coreProperties>
</file>