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15–16. Звуковой анализ слова «ау»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слово для первого звукового разбора.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умеют различать звук и букву, находить первый звук и считать звуки в простых словах. Слово «ау» отлично подходит, чтобы повторить эти навыки без лишней сложности.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первоклассники уже знают о звуках и словах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«Ау» — это короткое слово, которым зовут человека или подают голос в лесу, на прогулке и в игре. Оно звучит ясно и сразу привлекает внимание.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«ау» и его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всего два звука, поэтому оно легко слышится и легко повторяется. Такой пример помогает детям не бояться первого звукового разбора.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слове «ау» удобно увидеть, как два гласных звука могут вместе образовать целое слово. Здесь всё просто, но очень наглядно.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[а] в слове «ау»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[а]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[а] произносится широко открытым ртом. Воздух выходит свободно, без преграды и без шума. Его можно тянуть долго: а-а-а.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гласный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гласный звук, потому что при его произнесении голос звучит свободно. В слове «ау» он стоит первым и сразу начинает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[у] произносится с округлёнными губами, словно они собираются в трубочку. Он звучит плавно, мягко и может тянуться: у-у-у.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[у] в слове «ау»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тоже гласный звук. В слове «ау» он идёт вторым и завершает короткое звучание слова, делая его ясным и удобным для слуха.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звуковой анализ слова «ау»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услышать каждый звук и подобрать правильную схему слова.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«ау» первый звук — [а], а второй — [у]. Именно такой порядок делает слово узнаваемым и помогает правильно его услышать.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звуков в слове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слов порядок особенно важен: если перепутать звуки, звучание изменится. Поэтому надо слушать внимательно, как настоящий звуковой детектив.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звуки местами, получится другое сочетание — «уа». Значит, даже в очень коротком слове каждый звук стоит на своём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потому что два гласных звука произносятся как одно короткое целое.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пример правила: сколько в слове гласных, столько и слогов. Здесь всё слышно сразу и без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15–16 по обучению грамоте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«ау» состоит из двух одинаковых обозначений звуков. Для [а] и [у] используют красные кружки или красные фишки — всё очень просто.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«ау»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нет согласных звуков и нет деления на части. Рядом стоят два красных кружка, и этого достаточно, чтобы точно показать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[а] и [у] мы слышим и произносим. Они живут в устной речи, а поймать их на слух — главная задача разбора.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звук отличается от буквы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и У мы пишем и читаем. Они помогают передать звуки на письме и делают слово видимым для глаз.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«ау» одна буква обозначает один звук, поэтому звучание и запись совпадают очень точно. Это очень удачный пример для первого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слушание слова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 вслух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«ау», а дети слушают слово целиком, без спешки. Так легче заметить, как оно звучит, и сразу понять, что в нём всего два коротких звука.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хором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повторяет слово вместе, звук слышится отчётливее и дружнее. Хоровое произнесение помогает почувствовать порядок звуков и не перепутать первый и второй звук.
</a:t>
            </a:r>
            <a:endParaRPr lang="en-US" sz="1022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Ловим гласные звуки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слушания дети называют [а] и [у] по очереди. Оба звука произносятся голосом, без преграды, поэтому их легко тянуть и проверять на слух.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повторение развивает слуховую память и сосредоточенность. Ребёнок не просто произносит слово, а вслушивается в каждую его часть и учится работать аккуратно и уверенно.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 звуковом разборе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одного звука и правильно выбрать схему слова «ау».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слово «ау»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в лесной тишине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по лесной тропинке ребёнок может громко позвать друга: «Ау!». Слово короткое, но слышно его далеко. Именно поэтому оно так часто встречается в играх, где нужно быстро откликнуться и найтись.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игра в прятки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нередко зовут друг друга этим словом, когда ищут кого-то среди деревьев или за кустами. В игре оно звучит весело и немного таинственно, будто подсказывает: «Я здесь, отзовись скорее!».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«ау» нет согласных звуков, поэтому оно звучит очень открыто и свободно. Воздух проходит без преграды, и слышатся только два гласных звука.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 словами с согласными звуками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«дом» и «кот» есть согласные звуки, которые произносятся не так легко и плавно. Они создают в слове совсем другой звукоряд и более твёрдое звучание.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эти слова, становится заметно, что не каждое слово построено одинаково. Одни слова содержат только гласные, а другие начинаются или заканчиваются согласными.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первоклассникам лучше слышать состав слова. Ребёнок учится замечать, из каких звуков оно сделано, и не путать мягкое звучание с твёрдым.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звук и букву: называют буквы А и У, хотя на слух нужно сначала услышать звуки [а] и [у]. Сначала слушаем, потом читаем и пишем.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первоклассников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один из звуков называют дважды или забывают порядок. Но в слове «ау» всё просто: первый звук [а], второй звук [у], и менять их местами нельзя.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ожидать согласный звук там, где его нет. В этом слове только два гласных звука, поэтому схема состоит из двух красных кружков без лишних 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после анализа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ребёнку убедиться, что звуки названы правильно, а схема выбрана без ошибок.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 закрепление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фишки и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ребёнком лежат две фишки и схема слова. Он по очереди кладёт фишки, произносит звуки [а] и [у], а потом проверяет, совпало ли его решение со схемой. Получается маленькая звуковая проверка без скуки.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и показываем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говорят слово вслух и показывают первый, а затем второй звук на схеме. Такой приём помогает не просто отвечать, а видеть, как слово собирается из звуков. Ошибиться здесь уже не так легко, как кажется.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 слышатся в слове, и оба они гласные.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маленькая цифра помогает быстро проверить разбор: слово короткое, звучит ясно и легко раскладывается на слух.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уроков 15–16 по обучению грамоте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внимательно слушать слово и выделять в нём каждый звук по порядку. Это первый шаг к уверенному звуковому анализу и грамотному чтению.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15–16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простом слове «ау» удобно повторить правило о гласных звуках. Здесь всё видно особенно ясно: слышим, называем, считаем и проверяем схему.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помогают не спешить и замечать важные детали речи. Ребёнок начинает лучше различать звук и букву, а это очень полезно на письме.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такой анализ получается легко, появляется уверенность. Потом будет проще работать и с более длинными словами, где звуков уже больше и они сложнее.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слово «ау»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«ау» показывает, как работают звук, буква, слог и схема. Оно простое, звучит ясно и отлично помогает сделать первые шаги в грамоте.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2026-05-21T15:44:49Z</dcterms:created>
  <dcterms:modified xsi:type="dcterms:W3CDTF">2026-05-21T15:44:49Z</dcterms:modified>
</cp:coreProperties>
</file>