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генов: введение и ключевые вопросы
</a:t>
            </a:r>
            <a:endParaRPr lang="en-US" sz="4466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влияют вместе, формируя проявления признаков организмов.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открытий: история и наука о генах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наследственности и гена заложены Менделем. Выявлены взаимодействия генов через отклонения от менделевских правил, расширяющие понимание механизмов биологии.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генетики: гены и их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 носители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участок ДНК, управляющий синтезом белков, определяющих признаки. Они наследуются от родителей и влияют на развитие всех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генов в хромосомах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 хромосомах, структурах ДНК в клетке. Их взаимодействия регулируют сложные процессы и формирование фенотипа.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 генетическое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может иметь несколько вариантов — аллелей. Комбинации аллелей обусловливают разнообразие признаков у потомков.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Комплементарность: два гена вместе создают новый признак, отсутствующий при их отдельном действии.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взаимодействия генов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один ген подавляет проявление второго, изменяя классические генетические результаты.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несколько генов совместно усиливают выраженность признака, создавая градации в фенотипе.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один ген воздействует сразу на несколько разных признаков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07" y="1158200"/>
            <a:ext cx="5097286" cy="338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взаимодействий генов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взаимодействий с примерами и ключевыми отличиями.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взаимодействия определяют разнообразие и сложность наследования признаков.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по генетике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Комплементарное взаимодействие генов на примере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цвет душистого горошка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цветков зависит от двух генов: только при наличии двух доминантных аллелей проявляется фиолетовый оттенок. Отсутствие хотя бы одного ведёт к белому цвету.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совместного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двух генов отвечает за отдельный компонент пигментации. Вместе они образуют полный путь синтеза цвета, недостижимый поодиночке.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проявляется, когда один ген подавляет функцию другого, изменяя стандартное распределение признаков у потомства.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мышей доминантный ген может блокировать цвет шерсти, делая её белой независимо от цвета других генов.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чаще всего встречается при контроле окраски и позволяет генам взаимодействовать сложнее, чем по Менделю.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Эпистаз: влияние одного гена на другой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Полимерия: как гены создают градации признаков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гены и цвет кожи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обусловлен несколькими генами, каждый из которых добавляет некоторую пигментацию. Чем их больше – тем темнее оттенок кожи.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Градиентное проявление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 популяционном уровне наблюдается непрерывный спектр оттенков – пример влияния полимерии на фенотип.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означает, что одна генетическая вариация влияет на различные признаки организма одновременно.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 погибающие гены могут одновременно изменять цвет глаз и структуру перьев, демонстрируя комплексное действие.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плейотропия проявляется в наследственных болезнях с множественными симптомами, например, серповидноклеточная анемия.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Плейотропия: один ген — много признаков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признаков при разных взаимодействиях генов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изменяют соотношения классических генетических расщеплений, расширяя наследственную вариативность.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расщеплениях служат признаками разных типов взаимодействия генов в потомстве.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генетические исследования, ХХ век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фенотип: как формируется внешний вид и признаки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человеческого роста и массы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масса тела человека зависят от множества генов, которые взаимодействуют между собой. Эти генетические комбинации вместе с внешними условиями формируют уникальные физические характеристики каждого человека.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ушей у домашних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ушей у собак и кошек определяется наследственностью. Взаимодействие нескольких генов влияет на то, будут ли уши стоячими или висячими, а также на их размер и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вариации в растительном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проявляются видимые признаки, такие как форма листьев и цвет плодов, которые возникают благодаря сложному взаимодействию генов. Эти вариации помогают адаптироваться к окружающей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взаимодействия генов создают новые признаки, которые могут приносить пользу организму и улучшать его выживаемость в меняющихся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генетические взаимодействия ускоряют процессы естественного отбора, способствуя более быстрому появлению адаптаций в популяциях.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это проявляется в сотнях примеров: от изменения окраски животных до формирования новых морфологических особенностей у разных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взаимодействия генов для эволюции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потенциал проявляется не полностью без влияния окружающей среды, например, температура и свет могут изменять проявление признаков.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зайца-русаха сезонные изменения окраски шерсти связаны с влиянием внешних условий на активность генов, отвечающих за пигментацию.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растений зависят от таких факторов, как состав почвы и освещённость, несмотря на наследственные особенности.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и окружающая среда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603957"/>
            <a:ext cx="5597100" cy="26092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генов у животных и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виды, признаки, типы взаимодействий и краткие пояснения к ним.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взаимодействия генов обеспечивают сложность и вариабельность признаков у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взаимодействие генов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новых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генах могут менять характер взаимодействий между ними, приводя к появлению новых наследуемых признаков. Иногда это вызывает появление уникальных вариантов, несущих адаптивные преимущества.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Альбинизм у животных 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в гене, связанном с синтезом пигмента меланина, приводит к отсутствию окраски — альбинизму. Это наглядный пример того, как мутация изменяет проявление генетических признаков.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выявить наследственные болезни и подобрать индивидуальное лечение, повышая эффективность терапии у пациентов.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использует данные о взаимодействии генов для разработки подходящих лекарственных средств с учетом особенностей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генетического тестирования способствует раннему выявлению предрасположенности к серьезным заболеваниям, что помогает предотвращать их развитие.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взаимодействии генов в медицине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сортов растений и пород животных учитывает генетические взаимодействия для улучшения урожайности, устойчивости и качества продукции.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гены взаимодействуют для производства витаминов и ферментов с помощью генетически модифицированных микроорганизмов.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модификация генов позволяет создавать культуры, устойчивые к вредителям и неблагоприятным условиям окружающей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в прикладных исследованиях и биотехнологии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взаимодействия генов в наследственных заболеваниях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наследственных заболеваний обусловлены сложным взаимодействием многих генов, что затрудняет диагностику и лечение.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Доминанс полигенных заболеваний подчеркивает важность изучения генетических взаимодействий для понимания патогенеза и разработки терапии.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взаимодействия генов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нового поколения в генетике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позволяет быстро и точно анализировать геномы, выявляя сложные взаимодействия между генами и их влияние на признаки и заболевания.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открывает возможности точного изменения генов, что способствует разработке новых методов лечения наследственных болезней и улучшению качества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взаимодействия генов расширяет знания о наследственности и разнообразии жизни, содействуя развитию медицины, сельского хозяйства и биотехнологий ради улучшения будущего.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взаимодействия генов для науки и общества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2026-05-08T04:10:59Z</dcterms:created>
  <dcterms:modified xsi:type="dcterms:W3CDTF">2026-05-08T04:10:59Z</dcterms:modified>
</cp:coreProperties>
</file>