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регион контрастов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соседствуют древние цивилизации, сверхкрупные государства и быстро растущие экономики.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 границы региона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объединяет страны Азии вне постсоветского пространства: от Средиземного моря и Аравийского полуострова до Тихого океана. В состав входят Западная, Южная, Юго-Восточная, Восточная Азия и часть Центральной Азии.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ресурсы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богата нефтью, природным газом, каменным углём, медными и оловянными рудами, а также редкоземельными металлами и гидроэнергетическими ресурсами.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контрасты напрямую определяют расселение и специализацию: там, где есть вода, развивается орошаемое земледелие, а в засушливых районах растёт роль добычи сырья.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региона включает высочайшие горы мира — Гималаи и Тибетское нагорье, пустыни Аравии и Гоби, а также Индо-Гангскую низменность и речные долины.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стыке природных условий формируются разные модели хозяйства — от традиционных форм сельского труда до высокотехнологичного производства в крупных индустриальных центрах.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сопоставимых территориях именно демографический масштаб заметно различает внутренние рынки и нагрузку на ресурсы.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самые населённые страны чаще получают дополнительный экономический «вес» за счёт рабочей силы и спроса, но сталкиваются с дефицитами.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населения по странам (агрегированные статистические данные; для точных значений нужны актуальные таблицы на выбранный год).
</a:t>
            </a:r>
            <a:endParaRPr lang="en-US" sz="5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587" y="1162275"/>
            <a:ext cx="4902825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Зарубежной Азии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различаются по площади, численности населения и экономическому профилю: от индустриальных гигантов до ресурсных экономик.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регионе уживаются сверхкрупные державы, развитые островные государства и страны, чья экономика опирается прежде всего на экспорт ресурсов.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данные по странам (для точных цифр используйте официальный статистический атлас или базы на выбранный год).
</a:t>
            </a:r>
            <a:endParaRPr lang="en-US" sz="5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особенности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особенно выражена в Восточной и Юго-Восточной Азии: там сформировались крупнейшие агломерации, притягивающие людей возможностями занятости и образования.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рабочей силы заметно меняют города, особенно в странах Персидского залива, влияя на структуру трудовых ресурсов и культурный облик мегаполисов.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и Западной Азии сохраняется высокий естественный прирост, тогда как в Японии, Южной Корее и Сингапуре низкая рождаемость усиливает старение населения.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экономического роста стран региона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логика развития: от сырья и промышленной базы к технологиям и участию в глобальных цепочках.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Культурно-религиозное многообразие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и повседневная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Зарубежной Азии распространены ислам, индуизм, буддизм, христианство, конфуцианство и синтоизм. Здесь возникли и оформились многие мировые религии, а также древнейшие письменные традиции.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традиции и городская модернизация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география тесно связана с историей государств, этническим составом и культурными привычками. Поэтому в одном визуальном ряду уместны храмы, мечети, ступы и пагоды, а также современные мегаполисы, где традиции сосуществуют с модернизацией.
</a:t>
            </a:r>
            <a:endParaRPr lang="en-US" sz="10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Азия: нефть, транзит и конфликты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Азия включает Аравийский полуостров, Левант и Иранское нагорье. Регион играет ключевую роль в мировой добыче нефти и газа, обеспечивая энергообеспечение многих экономик.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Важнейшее значение имеют морские маршруты: через Персидский залив и Ормузский пролив, а также пути восточного Средиземноморья. Это делает регион «узлом» транзита и торговли энергоносителями.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здесь сохраняются политические противоречия и территориальные споры, которые поддерживают напряжённость. Любое обострение отражается на мировых ценах на энергоносители и вопросах международной безопасности.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центры Восточной и Юго-Восточной 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сильнее тяготеет к технологической промышленности, а Юго-Восточная — к роли сборочных и экспортных площадок в цепочках поставок.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диаграмма показывает различия специализации: от электроники и машиностроения до логистической и финансовой функции Сингапура.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 структуре промышленности, экспорта и технологической специализации (индексный подход; для точных долей необходимы данные выбранного года из официальной статистики).
</a:t>
            </a:r>
            <a:endParaRPr lang="en-US" sz="5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 как ось региональной динамики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концентрируют гигантские трудовые ресурсы, растущий внутренний спрос и научный потенциал, что делает их ключевыми «двигателями» для соседних стран и производственных цепочек.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сохраняет статус одного из главных индустриальных центров мира и масштабного экспортёра промышленной продукции, формируя спрос на транспорт, комплектующие и сырьё во всём регионе.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быстро укрепляет позиции в сфере услуг, цифровых технологий, фармацевтики и космических проектов, а взаимодействие и конкуренция двух стран задают общий экономико‑политический баланс почти всей Зарубежной Азии.
</a:t>
            </a:r>
            <a:endParaRPr lang="en-US" sz="12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10472"/>
            <a:ext cx="4122000" cy="1600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развития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различия по доходам, урбанизации, отраслевой специализации и качеству жизни для ключевых стран и подрегионов Зарубежной Азии.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развитии определяются сочетанием демографии, структуры хозяйства и роли ресурсов: у одних доминируют технологии и услуги, у других — индустрия либо нефтяные доходы.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географии; обобщённая характеристика по показателям уровня развития (точные значения зависят от года).
</a:t>
            </a:r>
            <a:endParaRPr lang="en-US" sz="5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и мировая торговля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Магистральные морские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маршруты проходят через Суэцкий канал, Малаккский пролив и Ормузский пролив, а также через порты Восточной Азии. Эти точки соединяют поставки между регионами и задают ритм мировой логистики.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Порты-лидеры и хабы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Шанхай, Сингапур, Дубай, Гонконг и Пусан выступают крупнейшими логистическими центрами: здесь концентрируются перевалка грузов, сервисы для судоходства и управление цепочками поставок.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и контейнерный поток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Зарубежную Азию проходит значительная часть мирового контейнерного и энергетического потока. Это делает регион «мостом» для товаров повседневного спроса и сырья для промышленности.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как фактор глобальной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связывает производителей и потребителей по всему миру и повышает геоэкономическое значение региона. При сбоях в транспортных узлах растут сроки, цены и риски поставок.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экономический рост усиливает водные и экологические риски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развитие → нагрузка на ресурсы → ухудшение среды → адаптация и меры снижения ущерба.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Города-мегаполисы: как выглядит концентрация возможностей и нагрузок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и «многоуровневый город»
</a:t>
            </a:r>
            <a:pPr algn="l" indent="0" marL="0">
              <a:lnSpc>
                <a:spcPct val="115000"/>
              </a:lnSpc>
              <a:buNone/>
            </a:pPr>
            <a:r>
              <a:rPr lang="en-US" sz="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воспринимается как город, в котором движение организовано буквально слоями: метро, скоростные линии, деловые кварталы и удобные пересадки. Но за инфраструктурной точностью скрываются постоянные вызовы — плотная застройка и конкуренция за пространство.
</a:t>
            </a:r>
            <a:endParaRPr lang="en-US" sz="82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и ритм глобальной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соединяет финансы, индустриальные зоны и международные связи. В деловых районах заметен темп, который задаёт торговля и производство, а в пригородах — давление роста. На повестке дня остаются вопросы транспорта, жилья и качества городской среды.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и Джакарта: рост мегаполиса «на изломе»
</a:t>
            </a:r>
            <a:pPr algn="l" indent="0" marL="0">
              <a:lnSpc>
                <a:spcPct val="115000"/>
              </a:lnSpc>
              <a:buNone/>
            </a:pPr>
            <a:r>
              <a:rPr lang="en-US" sz="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и Джакарта показывают, как быстрое расширение города сталкивается с дефицитом возможностей для всех жителей. Возникают транспортные перегрузки, проблемы расселения и санитарной инфраструктуры. Поэтому особенно важны модернизация транспорта и меры по снижению загрязнения.
</a:t>
            </a:r>
            <a:endParaRPr lang="en-US" sz="7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 подрегионам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специализацию: в одном подрегионе преобладает ресурсная добыча, в другом — промышленность и технологии, а в третьем — сочетание сельского хозяйства и растущих услуг.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показывает, почему одни экономики сильнее зависят от сырья, а другие — от промышленного экспорта и инноваций; это влияет на устойчивость в периоды кризисов.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учебной тематике (без привязки к конкретным числам долей); 2026.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 и интеграция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Зарубежной Азии поддерживают интеграцию через региональные и глобальные форматы: АСЕАН, ШОС, АТЭС, ССАГПЗ и инфраструктурные инициативы, нацеленные на торговлю и связность.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чаще всего опирается на практические направления — энергетику, транспорт, цифровые сервисы и производственные цепочки. Это помогает снижать издержки и ускоряет модернизацию отраслей.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сохраняются пограничные споры и различия в политических системах, что осложняет договорённости. Дополнительный фон создают санкционное давление и соперничество за доступ к ресурсам и рынкам.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интеграция в регионе развивается в «двойном режиме»: одновременно растёт и кооперация, и конфликтность. Решающее значение получают доверие, правила и прозрачность проектов.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региона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Междуречья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Междуречья появились ранние города и государственные формы, а также устойчивые хозяйственные традиции. Это заложило основы управления, обмена и культурного наследия последующих эпох.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ранних традиций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и культурные системы Индии развивали письменные практики и обмен идеями. Их влияние сохраняется в ценностях, религиозных представлениях и культурных нормах современных стран.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сложились ранние институты и традиции государственного строительства, укреплявшие связность территорий. Позднее именно эта устойчивость стала основой для долговременного экономического развития.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Шёлкового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стала ключевым коридором Шёлкового пути: по нему шли товары, технологии и идеи между Востоком и Западом. Наследие заметно в архитектуре, обычаях и институтах по сей день.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4159" y="1162275"/>
            <a:ext cx="4995682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проблемы и возможности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наиболее обсуждаемые риски региона и направления, которые помогают преобразовать вызовы в устойчивый рост.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логика такая: экологические и социальные риски усиливают друг друга, а возможности лежат в модернизации, цифровизации и расширении инфраструктурных и образовательных проектов.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материалы и тематический обзор рисков региона (показатели зависят от страны и года).
</a:t>
            </a:r>
            <a:endParaRPr lang="en-US" sz="6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в XXI веке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одновременно опирается на демографическую мощь, ресурсный потенциал и передовые индустриальные центры. Но устойчивое будущее требует баланса модернизации, экобезопасности и политической стабильности.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2026-05-14T00:22:28Z</dcterms:created>
  <dcterms:modified xsi:type="dcterms:W3CDTF">2026-05-14T00:22:28Z</dcterms:modified>
</cp:coreProperties>
</file>