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1703 году, Петербург быстро стал портом, верфями и фабриками — связал Россию с Европой.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Санкт-Петербург: история промышленного центра России и Европы
</a:t>
            </a:r>
            <a:endParaRPr lang="en-US" sz="281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Петербурга связана с промышленностью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возник как новая столица и морской форпост на северо-западе. Невa и Финский залив сделали город удобным для торговли и перевозок, поэтому здесь развивались судостроение, заводы и наука — как часть единой политики и экономики.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 и первые задачи Петра I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1703 год — начало строительства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взятия Ниеншанца началось строительство Санкт-Петербурга. Город закладывали сразу как опору Северной войны и будущий центр управления на Балтике.
</a:t>
            </a:r>
            <a:endParaRPr lang="en-US" sz="1336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«Окно в Европу»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стремился укрепить выход России к Балтийскому морю. Идея города поддерживала связь с европейскими рынками, специалистами и технологиями.
</a:t>
            </a:r>
            <a:endParaRPr lang="en-US" sz="1439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и морские 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1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было защитить подступы и наладить морскую инфраструктуру. Поэтому параллельно строили крепость, портовые сооружения и организацию порядка для гарнизона и флота.
</a:t>
            </a:r>
            <a:endParaRPr lang="en-US" sz="1309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Верфи, мастерские и первые предприятия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появились верфи, склады и литейные дворы. В первые десятилетия формировалась база для производства корабельных и промышленных деталей.
</a:t>
            </a:r>
            <a:endParaRPr lang="en-US" sz="13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Петербург превращался в промышленный центр
</a:t>
            </a:r>
            <a:endParaRPr lang="en-US" sz="2502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развития: морской порт и государственные заказы запускали создание верфей, заводов и инженерных кадров.
</a:t>
            </a:r>
            <a:endParaRPr lang="en-US" sz="12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Адмиралтейство и начало российского судостроения
</a:t>
            </a:r>
            <a:endParaRPr lang="en-US" sz="2481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морской «двигатель»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Адмиралтейство стало одним из первых центров строительства кораблей в Петербурге. Здесь создавали суда для Балтийского флота, без которого Россия не могла удерживать позиции на Балтике.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 как стабильная отрасль
</a:t>
            </a:r>
            <a:pPr algn="l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 поддерживалось постоянным запросом государства на флот и инженерные решения. Поэтому эта отрасль надолго стала одной из самых устойчивых в экономике города, развиваясь с XVIII века.
</a:t>
            </a:r>
            <a:endParaRPr lang="en-US" sz="15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675254"/>
            <a:ext cx="4106400" cy="21920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промышленного развития Петербурга
</a:t>
            </a:r>
            <a:endParaRPr lang="en-US" sz="2124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сменяли друг друга, но промышленность сохраняла связь с наукой, транспортом и потребностями государства.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Петербурга эволюционировала от военного производства к машиностроению и далее — к наукоёмким отраслям, оставаясь связанной с транспортом и госзаказом.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периодам, отражающим отраслевые сдвиги Петербурга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XIX веке: город фабрик и мастерских
</a:t>
            </a:r>
            <a:endParaRPr lang="en-US" sz="2227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и металловые предприятия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 городе работали механические заводы и цеха, где производили детали для транспорта и техники. Это укрепляло «технику» Петербурга и давало работу множеству специалистов.
</a:t>
            </a:r>
            <a:endParaRPr lang="en-US" sz="1075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как массовое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Текстильные фабрики выпускали ткани для городской жизни и всей империи. Рост спроса на товары сопровождался увеличением выпуска и расширением производства вокруг крупных районов.
</a:t>
            </a:r>
            <a:endParaRPr lang="en-US" sz="1075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 оружейные мастерские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и оружейные направления поддерживали потребности государства и армии. Предприятия требовали сырья, оборудования и квалифицированного труда, поэтому развивались мастерские и службы снабжения.
</a:t>
            </a:r>
            <a:endParaRPr lang="en-US" sz="1041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класс и новые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росло, а вместе с ним расширялись железнодорожные перевозки и спрос на продукцию. Рядом с заводами появлялись рабочие слободы и новые городские кварталы.
</a:t>
            </a:r>
            <a:endParaRPr lang="en-US" sz="11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промышленности Петербурга в разные эпохи
</a:t>
            </a:r>
            <a:endParaRPr lang="en-US" sz="232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иллюстрации видно, что в ранний период акцент делался на судостроение и военное производство, в XIX — на машиностроение и текстиль, а в XX — на высокотехнологичные направления.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изменения не отменяли прежних отраслей: усиливались те направления, которые лучше отвечали новым запросам времени и науки.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без точных долей (точные проценты по периодам в задании не представлены)
</a:t>
            </a:r>
            <a:endParaRPr lang="en-US" sz="11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парадный город смотрит на заводские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улицы «витрины» соседствовали с промышленными территориями. Вдоль рек и каналов тянулись фабрики, склады и мастерские — они обеспечивали город товарами и техникой, а парадные кварталы отражали статус столицы.
</a:t>
            </a:r>
            <a:endParaRPr lang="en-US" sz="1467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транспорт и ежедневная работа мастерских
</a:t>
            </a:r>
            <a:pPr algn="l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промышленность держалась на связке транспорта и снабжения: товары поступали через портовые зоны и перевозились дальше. Поэтому городская жизнь тесно переплеталась с графиком предприятий: от ремонта и производства до отправки продукции.
</a:t>
            </a:r>
            <a:endParaRPr lang="en-US" sz="1405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проспект, заводы и городская жизнь
</a:t>
            </a:r>
            <a:endParaRPr lang="en-US" sz="2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работала промышленная система города в XIX–XX веках
</a:t>
            </a:r>
            <a:endParaRPr lang="en-US" sz="2183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производственного цикла: сырьё и заказы связывали регионы России и внешние рынки с заводами Петербурга.
</a:t>
            </a:r>
            <a:endParaRPr lang="en-US" sz="12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инженеры и учебные заведения
</a:t>
            </a:r>
            <a:endParaRPr lang="en-US" sz="281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рано стал центром инженерной мысли: в городе развивались Академия наук и различные технические школы, готовившие людей для верфей и заводов.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науки и производства особенно проявлялась в задачах кораблестроения, электротехники, химии и точного приборостроения, где требовались расчёты и испытания.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кадры поддерживали внедрение новых технологий: повышали точность деталей, улучшали качество продукции и ускоряли запуск сложных производственных линий.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порт как основа промышленного роста
</a:t>
            </a:r>
            <a:endParaRPr lang="en-US" sz="246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транспортная сеть помогала не только перевозить готовую продукцию, но и быстро доставлять сырьё и детали на заводы.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главенство морского и железнодорожного сообщения: когда логистика работает, промышленность получает стабильное снабжение и быстрее расширяется.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(авторская), без претензии на точные исторические метрики, т.к. сопоставимые данные по всем видам транспорта отсутствуют.
</a:t>
            </a:r>
            <a:endParaRPr lang="en-US" sz="8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основания город ориентировался на контакты с Европой: в Петербург приглашали иностранных мастеров, инженеров и архитекторов, чтобы быстрее освоить новые технологии.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Балтийское море развивалась торговля с городами Северной Европы: поступали оборудование, материалы и знания, а местные товары находили покупателей за границей.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заметно и в производственной культуре: менялись организационные подходы к мастерским и мануфактурам, а стандарты качества становились более строгими.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идеи отражались в планировке и облике города: наряду с заводами росли новые кварталы, складывались правила городской застройки и инженерного устройства.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европейские связи в XVIII–XIX веках
</a:t>
            </a:r>
            <a:endParaRPr lang="en-US" sz="27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6021" y="1038300"/>
            <a:ext cx="233180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Петербурга и примеры направлений, которые показывают, как промышленность поддерживала военные, транспортные и научные задачи страны.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показывают устойчивую линию: от судов и металлообработки к машинам, а затем к наукоёмким технологиям, где решающую роль играют инженеры и исследования.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отраслей и известным направлениям промышленности Петербурга (учебные и справочные материалы).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Петербурга и её историческое значение
</a:t>
            </a:r>
            <a:endParaRPr lang="en-US" sz="20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и восстановление промышленности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промышленность Петербурга работала в условиях блокады: заводы выпускали боеприпасы, ремонтировали технику и помогали фронту даже при дефиците ресурсов.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предприятия последовательно восстанавливали оборудование и корпуса, а также налаживали транспортные связи. Опыт военного времени усилил роль Петербурга как инженерного центра страны.
</a:t>
            </a:r>
            <a:endParaRPr lang="en-US" sz="15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промышленности Петербурга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предприятия всё чаще опираются на разработки и испытания: растёт роль точной электроники, приборостроения и оборудования для сложных производств.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сохранение сильных исторических отраслей (судостроение) и параллельный рост технологий, где точность и наукоёмкость дают конкурентное преимущество.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приоритетности отраслей (авторская), без привязки к конкретным статистическим долям, т.к. сопоставимые показатели по всем отраслям зависят от года и методики.
</a:t>
            </a:r>
            <a:endParaRPr lang="en-US" sz="8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 и городское пространство
</a:t>
            </a:r>
            <a:endParaRPr lang="en-US" sz="252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предприятия исторически размещались рядом с водными путями, каналами, железными дорогами и портовыми зонами, чтобы проще подвозить сырьё и отправлять готовую продукцию.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территории формировали среду для работников: рядом появлялись рабочие кварталы, склады, транспортные узлы и новые жилые районы, связанные с заводским ритмом.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делает Петербург узнаваемым: рядом с историческим центром сохраняются большие производственные зоны, объясняя, почему город сочетает «парадность» и индустриальные масштабы.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помогли Петербургу стать промышленным центром
</a:t>
            </a:r>
            <a:endParaRPr lang="en-US" sz="1901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влияния взаимосвязанных условий на промышленный рост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проблемы и новые направления развития
</a:t>
            </a:r>
            <a:endParaRPr lang="en-US" sz="1937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эпохи Петербург сталкивался с пожарами, войнами и повреждением зданий и цехов, поэтому приходилось срочно восстанавливать производство и обновлять оборудование.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переживал нехватку рабочих рук и нуждался в подготовке специалистов. Решение находили через обучение и развитие инженерных школ, чтобы обеспечить заводы кадрами.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 экологическая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XX–XXI веков особенно важно стало модернизировать производство и снижать вред для окружающей среды, чтобы сохранять эффективность и устойчивость экономики города.
</a:t>
            </a:r>
            <a:endParaRPr lang="en-US" sz="107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Наукоёмкие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 включают фармацевтику, электронику, роботизацию и современное судостроение: технологии становятся сложнее, а производство теснее связано с исследованиями.
</a:t>
            </a:r>
            <a:endParaRPr lang="en-US" sz="10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мост между Россией и Европой в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прошёл путь от новой столицы Петра I к крупному промышленному и научному центру. География, морская торговля, транспорт, образование и решения государства создали город, который соединяет российскую историю и европейские связи.
</a:t>
            </a:r>
            <a:endParaRPr lang="en-US" sz="40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2026-05-15T11:37:22Z</dcterms:created>
  <dcterms:modified xsi:type="dcterms:W3CDTF">2026-05-15T11:37:22Z</dcterms:modified>
</cp:coreProperties>
</file>