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jpeg"/><Relationship Id="rId5" Type="http://schemas.openxmlformats.org/officeDocument/2006/relationships/image" Target="../media/image-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jpeg"/><Relationship Id="rId4" Type="http://schemas.openxmlformats.org/officeDocument/2006/relationships/image" Target="../media/image-14-4.png"/><Relationship Id="rId5" Type="http://schemas.openxmlformats.org/officeDocument/2006/relationships/image" Target="../media/image-14-5.jpeg"/><Relationship Id="rId6" Type="http://schemas.openxmlformats.org/officeDocument/2006/relationships/image" Target="../media/image-14-6.png"/><Relationship Id="rId7" Type="http://schemas.openxmlformats.org/officeDocument/2006/relationships/image" Target="../media/image-14-7.jpeg"/><Relationship Id="rId8" Type="http://schemas.openxmlformats.org/officeDocument/2006/relationships/image" Target="../media/image-1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21332" y="0"/>
            <a:ext cx="3521087" cy="514349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3126" y="1245796"/>
            <a:ext cx="4778476" cy="10718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Горизонт: что мы видим на границе обзора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373126" y="2509361"/>
            <a:ext cx="4778476" cy="9925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74747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Граница обзора зависит от высоты, рельефа, воздуха и препятствий.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387414" y="3998119"/>
            <a:ext cx="4184585" cy="1631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0" dirty="0">
                <a:solidFill>
                  <a:srgbClr val="2275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7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05513" y="0"/>
            <a:ext cx="4038451" cy="514349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6"/>
            <a:ext cx="4198874" cy="15025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горизонт важен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386953" y="2066544"/>
            <a:ext cx="4185046" cy="19768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Горизонт показывает, как много пространства доступно взгляду. Он меняется на высоте, в тумане и при преломлении света, поэтому помогает связывать наблюдения с географией и физикой.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5325" y="1128635"/>
            <a:ext cx="8369100" cy="196968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3125" y="411952"/>
            <a:ext cx="83838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горизонт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6936581" y="4611496"/>
            <a:ext cx="1820400" cy="1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490700" y="3277600"/>
            <a:ext cx="2539800" cy="23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Граница видимости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490700" y="3531325"/>
            <a:ext cx="2539800" cy="77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Горизонт — это не край планеты, а граница видимой части пространства. Она зависит от положения наблюдателя и условий вокруг него в данный момент.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3299950" y="3277600"/>
            <a:ext cx="2539800" cy="23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взгляда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3299950" y="3531325"/>
            <a:ext cx="2539800" cy="77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Географический горизонт связан с формой Земли, а визуальный — с тем, что попадает в поле зрения. Эти понятия близки, но не совпадают полностью.
</a:t>
            </a:r>
            <a:endParaRPr lang="en-US" sz="900" dirty="0"/>
          </a:p>
        </p:txBody>
      </p:sp>
      <p:sp>
        <p:nvSpPr>
          <p:cNvPr id="13" name="Text 6"/>
          <p:cNvSpPr txBox="1"/>
          <p:nvPr/>
        </p:nvSpPr>
        <p:spPr>
          <a:xfrm>
            <a:off x="6099550" y="3277600"/>
            <a:ext cx="2539800" cy="23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видно лучше
</a:t>
            </a:r>
            <a:endParaRPr lang="en-US" sz="1100" dirty="0"/>
          </a:p>
        </p:txBody>
      </p:sp>
      <p:sp>
        <p:nvSpPr>
          <p:cNvPr id="14" name="Text 7"/>
          <p:cNvSpPr txBox="1"/>
          <p:nvPr/>
        </p:nvSpPr>
        <p:spPr>
          <a:xfrm>
            <a:off x="6099550" y="3531325"/>
            <a:ext cx="2539800" cy="77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открытом берегу горизонт заметен особенно хорошо, потому что ничто не перекрывает даль. В городе его часто прячут дома, мосты, деревья и другие объекты.
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3126" y="411957"/>
            <a:ext cx="8383800" cy="7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важных термина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6936581" y="4611496"/>
            <a:ext cx="1820400" cy="1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597800" y="2673820"/>
            <a:ext cx="2430000" cy="132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Линия горизонта — это воображаемая граница, где небо кажется встречаться с поверхностью земли или воды. Она нужна, чтобы описывать направление взгляда вдаль.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597800" y="2321425"/>
            <a:ext cx="2430000" cy="28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Линия горизонта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3365112" y="2673820"/>
            <a:ext cx="2430000" cy="132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Плоскость горизонта проходит через глаза наблюдателя и остаётся параллельной спокойной поверхности воды. Она помогает понять, как связан взгляд человека с окружающим пространством.
</a:t>
            </a:r>
            <a:endParaRPr lang="en-US" sz="1100" dirty="0"/>
          </a:p>
        </p:txBody>
      </p:sp>
      <p:sp>
        <p:nvSpPr>
          <p:cNvPr id="11" name="Text 5"/>
          <p:cNvSpPr txBox="1"/>
          <p:nvPr/>
        </p:nvSpPr>
        <p:spPr>
          <a:xfrm>
            <a:off x="3365112" y="2321425"/>
            <a:ext cx="2430000" cy="28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Плоскость горизонта
</a:t>
            </a:r>
            <a:endParaRPr lang="en-US" sz="1300" dirty="0"/>
          </a:p>
        </p:txBody>
      </p:sp>
      <p:sp>
        <p:nvSpPr>
          <p:cNvPr id="12" name="Text 6"/>
          <p:cNvSpPr txBox="1"/>
          <p:nvPr/>
        </p:nvSpPr>
        <p:spPr>
          <a:xfrm>
            <a:off x="6136137" y="2673820"/>
            <a:ext cx="2430000" cy="132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Видимый горизонт — это та часть границы, которую можно увидеть сейчас. Он меняется, если подняться выше, опуститься ниже или изменить условия наблюдения.
</a:t>
            </a:r>
            <a:endParaRPr lang="en-US" sz="1100" dirty="0"/>
          </a:p>
        </p:txBody>
      </p:sp>
      <p:sp>
        <p:nvSpPr>
          <p:cNvPr id="13" name="Text 7"/>
          <p:cNvSpPr txBox="1"/>
          <p:nvPr/>
        </p:nvSpPr>
        <p:spPr>
          <a:xfrm>
            <a:off x="6136137" y="2321425"/>
            <a:ext cx="2430000" cy="28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Видимый горизонт
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3125" y="1454383"/>
            <a:ext cx="3977700" cy="3068733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3125" y="411950"/>
            <a:ext cx="8397600" cy="7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горизонт выглядит ровным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6936581" y="4611496"/>
            <a:ext cx="1820400" cy="1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4859450" y="1546607"/>
            <a:ext cx="3755100" cy="20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Малый масштаб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859450" y="1787402"/>
            <a:ext cx="3755100" cy="57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Глаз не замечает очень малую кривизну на больших расстояниях. Поэтому линия вдали воспринимается как ровная, даже если поверхность Земли немного изогнута.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4859450" y="3647607"/>
            <a:ext cx="3755100" cy="20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Эффект перспективы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4859450" y="3888402"/>
            <a:ext cx="3755100" cy="57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Параллельные линии, уходящие вдаль, выглядят сходящимися. Это усиливает ощущение прямой линии горизонта и делает перспективу привычной частью любого пейзажа.
</a:t>
            </a:r>
            <a:endParaRPr lang="en-US" sz="900" dirty="0"/>
          </a:p>
        </p:txBody>
      </p:sp>
      <p:sp>
        <p:nvSpPr>
          <p:cNvPr id="13" name="Text 6"/>
          <p:cNvSpPr txBox="1"/>
          <p:nvPr/>
        </p:nvSpPr>
        <p:spPr>
          <a:xfrm>
            <a:off x="4859450" y="2597107"/>
            <a:ext cx="3755100" cy="20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восприятия
</a:t>
            </a:r>
            <a:endParaRPr lang="en-US" sz="1200" dirty="0"/>
          </a:p>
        </p:txBody>
      </p:sp>
      <p:sp>
        <p:nvSpPr>
          <p:cNvPr id="14" name="Text 7"/>
          <p:cNvSpPr txBox="1"/>
          <p:nvPr/>
        </p:nvSpPr>
        <p:spPr>
          <a:xfrm>
            <a:off x="4859450" y="2837902"/>
            <a:ext cx="3755100" cy="57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Мозг стремится упростить изображение мира и выровнять дальние границы. Из-за этого горизонт кажется прямым и спокойным, хотя наблюдение идёт по сферической поверхности.
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90874" y="411950"/>
            <a:ext cx="3565702" cy="4111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3125" y="411950"/>
            <a:ext cx="4754100" cy="93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Земля прячется за горизонтом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6936581" y="4611496"/>
            <a:ext cx="1820400" cy="1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686775" y="1790543"/>
            <a:ext cx="4047600" cy="62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смотреть на далёкий объект, луч зрения идёт почти по касательной к поверхности Земли. Поэтому сначала скрывается нижняя часть предмета, которая оказывается ниже линии обзора.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686775" y="1454831"/>
            <a:ext cx="4047600" cy="29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Первое скрытие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686775" y="3900850"/>
            <a:ext cx="4047600" cy="62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объект становится слишком далёким, над линией горизонта остаётся только верхняя часть. Потом исчезает и она, потому что поверхность Земли продолжает загибаться вниз.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686775" y="3565138"/>
            <a:ext cx="4047600" cy="29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Полное исчезновение
</a:t>
            </a:r>
            <a:endParaRPr lang="en-US" sz="1300" dirty="0"/>
          </a:p>
        </p:txBody>
      </p:sp>
      <p:sp>
        <p:nvSpPr>
          <p:cNvPr id="13" name="Text 6"/>
          <p:cNvSpPr txBox="1"/>
          <p:nvPr/>
        </p:nvSpPr>
        <p:spPr>
          <a:xfrm>
            <a:off x="686775" y="2845697"/>
            <a:ext cx="4047600" cy="62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мере увеличения расстояния выпуклость Земли закрывает всё больше объекта. Чем дальше предмет находится от наблюдателя, тем заметнее он уходит за горизонт.
</a:t>
            </a:r>
            <a:endParaRPr lang="en-US" sz="1000" dirty="0"/>
          </a:p>
        </p:txBody>
      </p:sp>
      <p:sp>
        <p:nvSpPr>
          <p:cNvPr id="14" name="Text 7"/>
          <p:cNvSpPr txBox="1"/>
          <p:nvPr/>
        </p:nvSpPr>
        <p:spPr>
          <a:xfrm>
            <a:off x="686775" y="2509985"/>
            <a:ext cx="4047600" cy="29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расстояния
</a:t>
            </a:r>
            <a:endParaRPr lang="en-US" sz="1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1971" y="1472748"/>
            <a:ext cx="8373750" cy="3045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411952"/>
            <a:ext cx="8383800" cy="55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Геометрия на пальцах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6"/>
            <a:ext cx="1820400" cy="1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373125" y="966050"/>
            <a:ext cx="83838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высота наблюдателя и касательная к поверхности определяют видимую дальность.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29075" y="1553988"/>
            <a:ext cx="4591050" cy="2252663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наблюдателя и дальность горизонта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400491" y="1676995"/>
            <a:ext cx="2507456" cy="17895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Высота точки наблюдения напрямую увеличивает дальность видимого горизонта. Даже небольшой подъём на лестницу или холм заметно расширяет обзор.
</a:t>
            </a:r>
            <a:pPr algn="l" indent="0" marL="0">
              <a:lnSpc>
                <a:spcPct val="100000"/>
              </a:lnSpc>
              <a:buNone/>
            </a:pPr>
            <a:r>
              <a:rPr lang="en-US" sz="10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1" dirty="0">
                <a:solidFill>
                  <a:srgbClr val="61A6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выше наблюдатель, тем больше видимая дальность; рост происходит быстро уже на небольших высотах.
</a:t>
            </a:r>
            <a:endParaRPr lang="en-US" sz="1375" dirty="0"/>
          </a:p>
        </p:txBody>
      </p:sp>
      <p:sp>
        <p:nvSpPr>
          <p:cNvPr id="8" name="Text 3"/>
          <p:cNvSpPr txBox="1"/>
          <p:nvPr/>
        </p:nvSpPr>
        <p:spPr>
          <a:xfrm>
            <a:off x="3890213" y="4017169"/>
            <a:ext cx="3120187" cy="4405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Приближённая геометрическая формула дальности горизонта: d ≈ 3,57√h, где h — высота в метрах.
</a:t>
            </a:r>
            <a:endParaRPr lang="en-US" sz="1084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5325" y="1128635"/>
            <a:ext cx="8369100" cy="196968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3125" y="411952"/>
            <a:ext cx="83838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Высота местности меняет видимый горизонт
</a:t>
            </a:r>
            <a:endParaRPr lang="en-US" sz="2903" dirty="0"/>
          </a:p>
        </p:txBody>
      </p:sp>
      <p:sp>
        <p:nvSpPr>
          <p:cNvPr id="8" name="Text 1"/>
          <p:cNvSpPr txBox="1"/>
          <p:nvPr/>
        </p:nvSpPr>
        <p:spPr>
          <a:xfrm>
            <a:off x="6936581" y="4611496"/>
            <a:ext cx="1820400" cy="1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490700" y="3277600"/>
            <a:ext cx="2539800" cy="23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Небольшой подъём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490700" y="3531325"/>
            <a:ext cx="2539800" cy="77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холма взгляд проходит над ближними препятствиями, поэтому видимая часть местности становится шире. Разница заметна сразу, даже если подъём кажется небольшим.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3299950" y="3277600"/>
            <a:ext cx="2539800" cy="23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Низкая точка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3299950" y="3531325"/>
            <a:ext cx="2539800" cy="77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равнине и у воды горизонт обычно ближе, потому что точка наблюдения расположена низко. Берег, пляж или дорога дают меньший обзор, чем возвышенность.
</a:t>
            </a:r>
            <a:endParaRPr lang="en-US" sz="900" dirty="0"/>
          </a:p>
        </p:txBody>
      </p:sp>
      <p:sp>
        <p:nvSpPr>
          <p:cNvPr id="13" name="Text 6"/>
          <p:cNvSpPr txBox="1"/>
          <p:nvPr/>
        </p:nvSpPr>
        <p:spPr>
          <a:xfrm>
            <a:off x="6099550" y="3277600"/>
            <a:ext cx="2539800" cy="23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Максимальный обзор
</a:t>
            </a:r>
            <a:endParaRPr lang="en-US" sz="1100" dirty="0"/>
          </a:p>
        </p:txBody>
      </p:sp>
      <p:sp>
        <p:nvSpPr>
          <p:cNvPr id="14" name="Text 7"/>
          <p:cNvSpPr txBox="1"/>
          <p:nvPr/>
        </p:nvSpPr>
        <p:spPr>
          <a:xfrm>
            <a:off x="6099550" y="3531325"/>
            <a:ext cx="2539800" cy="77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Гора открывает самый широкий обзор, но его могут ограничить облака, туман или соседние вершины. Высота сама по себе не отменяет влияние атмосферы и рельефа.
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  <p:sp>
        <p:nvSpPr>
          <p:cNvPr id="6" name="Text 1"/>
          <p:cNvSpPr txBox="1"/>
          <p:nvPr/>
        </p:nvSpPr>
        <p:spPr>
          <a:xfrm>
            <a:off x="373137" y="4621425"/>
            <a:ext cx="6563400" cy="16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0" dirty="0">
                <a:solidFill>
                  <a:srgbClr val="61A6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Геометрия сферы Земли; приближённая формула d ≈ 3,57√h, где h — высота в метрах.
</a:t>
            </a:r>
            <a:endParaRPr lang="en-US" sz="1070" dirty="0"/>
          </a:p>
        </p:txBody>
      </p:sp>
      <p:sp>
        <p:nvSpPr>
          <p:cNvPr id="7" name="Text 2"/>
          <p:cNvSpPr txBox="1"/>
          <p:nvPr/>
        </p:nvSpPr>
        <p:spPr>
          <a:xfrm>
            <a:off x="373125" y="1092825"/>
            <a:ext cx="6801900" cy="70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Геометрическая формула помогает оценить, почему дальние объекты исчезают не сразу.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73125" y="1982628"/>
            <a:ext cx="6801900" cy="101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5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3,57
</a:t>
            </a:r>
            <a:endParaRPr lang="en-US" sz="5900" dirty="0"/>
          </a:p>
        </p:txBody>
      </p:sp>
      <p:sp>
        <p:nvSpPr>
          <p:cNvPr id="9" name="Text 4"/>
          <p:cNvSpPr txBox="1"/>
          <p:nvPr/>
        </p:nvSpPr>
        <p:spPr>
          <a:xfrm>
            <a:off x="373125" y="3113703"/>
            <a:ext cx="4946700" cy="8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км — примерная дальность горизонта для наблюдателя на высоте 1 метра без учёта рефракции.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  <p:sp>
        <p:nvSpPr>
          <p:cNvPr id="6" name="Text 1"/>
          <p:cNvSpPr txBox="1"/>
          <p:nvPr/>
        </p:nvSpPr>
        <p:spPr>
          <a:xfrm>
            <a:off x="373137" y="4621425"/>
            <a:ext cx="6563400" cy="16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0" dirty="0">
                <a:solidFill>
                  <a:srgbClr val="61A6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материалы по атмосферной рефракции и геометрической оптике.
</a:t>
            </a:r>
            <a:endParaRPr lang="en-US" sz="1070" dirty="0"/>
          </a:p>
        </p:txBody>
      </p:sp>
      <p:sp>
        <p:nvSpPr>
          <p:cNvPr id="7" name="Text 2"/>
          <p:cNvSpPr txBox="1"/>
          <p:nvPr/>
        </p:nvSpPr>
        <p:spPr>
          <a:xfrm>
            <a:off x="373125" y="1092825"/>
            <a:ext cx="6801900" cy="70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атмосфере свет может отклоняться примерно на 0,5° — этого достаточно, чтобы далёкие предметы казались «поднятыми» и немного искажёнными.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73125" y="1982628"/>
            <a:ext cx="6801900" cy="101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5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0,5°
</a:t>
            </a:r>
            <a:endParaRPr lang="en-US" sz="5900" dirty="0"/>
          </a:p>
        </p:txBody>
      </p:sp>
      <p:sp>
        <p:nvSpPr>
          <p:cNvPr id="9" name="Text 4"/>
          <p:cNvSpPr txBox="1"/>
          <p:nvPr/>
        </p:nvSpPr>
        <p:spPr>
          <a:xfrm>
            <a:off x="373125" y="3113703"/>
            <a:ext cx="4946700" cy="8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отклонения лучей уже заметны у линии горизонта.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0549" y="1984175"/>
            <a:ext cx="4225529" cy="134844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реально закрывает обзор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5213747" y="1438275"/>
            <a:ext cx="3044428" cy="248126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видимость у горизонта влияют не только кривизна Земли, но и местные помехи. Они часто «съедают» обзор раньше, чем сработает дальняя геометрия.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именно ближайшие препятствия, а не форма Земли, первыми ограничивают видимость.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86953" y="4307680"/>
            <a:ext cx="3120187" cy="4405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Наблюдения в географии и основы метеорологии.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  <p:sp>
        <p:nvSpPr>
          <p:cNvPr id="6" name="Text 1"/>
          <p:cNvSpPr txBox="1"/>
          <p:nvPr/>
        </p:nvSpPr>
        <p:spPr>
          <a:xfrm>
            <a:off x="373137" y="4621425"/>
            <a:ext cx="6563400" cy="16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0" dirty="0">
                <a:solidFill>
                  <a:srgbClr val="61A6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Основы фотографии: перспектива и фокусное расстояние.
</a:t>
            </a:r>
            <a:endParaRPr lang="en-US" sz="1070" dirty="0"/>
          </a:p>
        </p:txBody>
      </p:sp>
      <p:sp>
        <p:nvSpPr>
          <p:cNvPr id="7" name="Text 2"/>
          <p:cNvSpPr txBox="1"/>
          <p:nvPr/>
        </p:nvSpPr>
        <p:spPr>
          <a:xfrm>
            <a:off x="373125" y="1092825"/>
            <a:ext cx="6801900" cy="70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увидеть разницу на фото, важно знать масштаб съёмки. При изменении высоты и объектива одна и та же сцена может выглядеть совсем иначе.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73125" y="1982628"/>
            <a:ext cx="6801900" cy="101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5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endParaRPr lang="en-US" sz="5900" dirty="0"/>
          </a:p>
        </p:txBody>
      </p:sp>
      <p:sp>
        <p:nvSpPr>
          <p:cNvPr id="9" name="Text 4"/>
          <p:cNvSpPr txBox="1"/>
          <p:nvPr/>
        </p:nvSpPr>
        <p:spPr>
          <a:xfrm>
            <a:off x="373125" y="3113703"/>
            <a:ext cx="4946700" cy="8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главных параметра сильнее всего меняют вид горизонта: высота съёмки и объектив.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3622" y="1408494"/>
            <a:ext cx="2794271" cy="195380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79003" y="1408494"/>
            <a:ext cx="2794271" cy="195380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73273" y="1408494"/>
            <a:ext cx="2794271" cy="1953806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Морской и городской горизонт
</a:t>
            </a:r>
            <a:endParaRPr lang="en-US" sz="3000" dirty="0"/>
          </a:p>
        </p:txBody>
      </p:sp>
      <p:sp>
        <p:nvSpPr>
          <p:cNvPr id="11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  <p:sp>
        <p:nvSpPr>
          <p:cNvPr id="12" name="Text 2"/>
          <p:cNvSpPr txBox="1"/>
          <p:nvPr/>
        </p:nvSpPr>
        <p:spPr>
          <a:xfrm>
            <a:off x="526512" y="3539305"/>
            <a:ext cx="2509601" cy="7290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Открытая водная линия
</a:t>
            </a:r>
            <a:pPr algn="ctr" indent="0" marL="0">
              <a:lnSpc>
                <a:spcPct val="100000"/>
              </a:lnSpc>
              <a:buNone/>
            </a:pPr>
            <a:r>
              <a:rPr lang="en-US" sz="7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71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открытом море взгляд почти не встречает преград. Поэтому линия горизонта кажется ровной и далёкой, а небо и вода образуют широкое, спокойное пространство. Такой пейзаж особенно хорошо помогает заметить, как горизонт зависит от высоты наблюдателя.
</a:t>
            </a:r>
            <a:endParaRPr lang="en-US" sz="908" dirty="0"/>
          </a:p>
        </p:txBody>
      </p:sp>
      <p:sp>
        <p:nvSpPr>
          <p:cNvPr id="13" name="Text 3"/>
          <p:cNvSpPr txBox="1"/>
          <p:nvPr/>
        </p:nvSpPr>
        <p:spPr>
          <a:xfrm>
            <a:off x="3319671" y="3539305"/>
            <a:ext cx="2509601" cy="7290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как преграда
</a:t>
            </a:r>
            <a:pPr algn="ctr" indent="0" marL="0">
              <a:lnSpc>
                <a:spcPct val="100000"/>
              </a:lnSpc>
              <a:buNone/>
            </a:pPr>
            <a:r>
              <a:rPr lang="en-US" sz="77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7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городе горизонт дробится на части. Дома, мосты, башни и деревья поднимаются на разную высоту и перекрывают дальний обзор, поэтому граница видимости превращается в ломаный силуэт. Здесь горизонт уже читается не как линия Земли, а как линия застройки.
</a:t>
            </a:r>
            <a:endParaRPr lang="en-US" sz="906" dirty="0"/>
          </a:p>
        </p:txBody>
      </p:sp>
      <p:sp>
        <p:nvSpPr>
          <p:cNvPr id="14" name="Text 4"/>
          <p:cNvSpPr txBox="1"/>
          <p:nvPr/>
        </p:nvSpPr>
        <p:spPr>
          <a:xfrm>
            <a:off x="6113942" y="3539305"/>
            <a:ext cx="2509601" cy="7290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между мирами
</a:t>
            </a:r>
            <a:pPr algn="ctr" indent="0" marL="0">
              <a:lnSpc>
                <a:spcPct val="100000"/>
              </a:lnSpc>
              <a:buNone/>
            </a:pPr>
            <a:r>
              <a:rPr lang="en-US" sz="7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71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берегу можно увидеть переход между двумя картинами: открытой водой и плотной городской средой. Стоит сделать несколько шагов вверх — и над крышами появляется больше неба, а над водой горизонт остаётся почти таким же чистым и ровным.
</a:t>
            </a:r>
            <a:endParaRPr lang="en-US" sz="908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  <p:sp>
        <p:nvSpPr>
          <p:cNvPr id="6" name="Text 1"/>
          <p:cNvSpPr txBox="1"/>
          <p:nvPr/>
        </p:nvSpPr>
        <p:spPr>
          <a:xfrm>
            <a:off x="373137" y="4621425"/>
            <a:ext cx="6563400" cy="16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0" dirty="0">
                <a:solidFill>
                  <a:srgbClr val="61A6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Астрономические справочные материалы о вращении Земли.
</a:t>
            </a:r>
            <a:endParaRPr lang="en-US" sz="1070" dirty="0"/>
          </a:p>
        </p:txBody>
      </p:sp>
      <p:sp>
        <p:nvSpPr>
          <p:cNvPr id="7" name="Text 2"/>
          <p:cNvSpPr txBox="1"/>
          <p:nvPr/>
        </p:nvSpPr>
        <p:spPr>
          <a:xfrm>
            <a:off x="373125" y="1092825"/>
            <a:ext cx="6801900" cy="70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Земля делает полный оборот за 24 часа, поэтому Солнце, Луна и звёзды кажутся движущимися над горизонтом.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73125" y="1982628"/>
            <a:ext cx="6801900" cy="101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5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24 часа
</a:t>
            </a:r>
            <a:endParaRPr lang="en-US" sz="5900" dirty="0"/>
          </a:p>
        </p:txBody>
      </p:sp>
      <p:sp>
        <p:nvSpPr>
          <p:cNvPr id="9" name="Text 4"/>
          <p:cNvSpPr txBox="1"/>
          <p:nvPr/>
        </p:nvSpPr>
        <p:spPr>
          <a:xfrm>
            <a:off x="373125" y="3113703"/>
            <a:ext cx="4946700" cy="8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 это время один оборот Земли создаёт суточное движение светил.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1254" y="1968056"/>
            <a:ext cx="4314825" cy="137693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Горизонт, карты и ориентация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5213747" y="1833982"/>
            <a:ext cx="3301603" cy="16572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карте ориентацию показывают не горизонтом, а направлениями и углами. Это помогает точно понять, куда смотреть и как двигаться.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ориентирования важнее не рисовать горизонт, а уметь читать направления и измерять угол на объект.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86953" y="4307680"/>
            <a:ext cx="3120187" cy="4405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география и основы топографической ориентации.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1971" y="1472748"/>
            <a:ext cx="8373750" cy="3045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411952"/>
            <a:ext cx="8383800" cy="55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измерить горизонт в школе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6"/>
            <a:ext cx="1820400" cy="1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373125" y="966050"/>
            <a:ext cx="83838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наблюдений на земле, на лестнице и у окна показывает, как высота влияет на дальность видимого горизонта.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28986" y="1657425"/>
            <a:ext cx="2638579" cy="26646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3126" y="411957"/>
            <a:ext cx="8383800" cy="7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Практика и мини-задачи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6936581" y="4611496"/>
            <a:ext cx="1820400" cy="1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597800" y="2673820"/>
            <a:ext cx="2430000" cy="132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Поставьте задачу так: кто увидит больше за дальним забором — ученик на земле или на ступеньке? Ответ связан с тем, что с высотой линия взгляда проходит дальше и меньше скрывается препятствием.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597800" y="2321425"/>
            <a:ext cx="2430000" cy="28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видит дальше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3365112" y="2673820"/>
            <a:ext cx="2430000" cy="132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Посмотрите на фото с холма и сравните его с фото с ровной земли. Горизонт кажется выше, потому что камера находится ближе к линии взгляда и захватывает больше пространства сверху, чем снизу.
</a:t>
            </a:r>
            <a:endParaRPr lang="en-US" sz="1100" dirty="0"/>
          </a:p>
        </p:txBody>
      </p:sp>
      <p:sp>
        <p:nvSpPr>
          <p:cNvPr id="11" name="Text 5"/>
          <p:cNvSpPr txBox="1"/>
          <p:nvPr/>
        </p:nvSpPr>
        <p:spPr>
          <a:xfrm>
            <a:off x="3365112" y="2321425"/>
            <a:ext cx="2430000" cy="28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горизонт «поднимается»
</a:t>
            </a:r>
            <a:endParaRPr lang="en-US" sz="1168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1408" y="1779938"/>
            <a:ext cx="658031" cy="65803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75855" y="1845741"/>
            <a:ext cx="658031" cy="52642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40302" y="1779938"/>
            <a:ext cx="658031" cy="65803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287003" y="1779938"/>
            <a:ext cx="493523" cy="658031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Мифы и факты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373125" y="2576130"/>
            <a:ext cx="1934597" cy="15142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Граница видимости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Горизонт — не край планеты, а граница того, что видно из точки наблюдения. Если сменить место или подняться выше, эта граница тоже изменится.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2437572" y="2576130"/>
            <a:ext cx="1934597" cy="15142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Погода влияет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Утром, в тумане или при дымке горизонт становится менее чётким. Воздух рассеивает свет, и дальние предметы теряют резкость и контраст.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502019" y="2576130"/>
            <a:ext cx="1934597" cy="15142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Кривизна остаётся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Рефракция может немного приподнимать или искажать далёкие объекты, но не убирает кривизну Земли. Она лишь слегка меняет то, как мы её видим.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6566466" y="2576130"/>
            <a:ext cx="1934597" cy="15142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Высота расширяет обзор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выше наблюдатель, тем дальше он может увидеть. Поэтому башня, холм или лестница дают более широкий обзор, чем уровень земли.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71575" y="1977628"/>
            <a:ext cx="4778476" cy="9925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выводы о горизонте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1171575" y="3177362"/>
            <a:ext cx="4778476" cy="6924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Горизонт помогает понять, как мы видим мир: высота, рельеф и воздух меняют обзор, а перспектива делает дальнюю границу ровной. Если наблюдать внимательно, география становится наглядной.
</a:t>
            </a:r>
            <a:endParaRPr lang="en-US" sz="1297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2026-07-26T19:38:28Z</dcterms:created>
  <dcterms:modified xsi:type="dcterms:W3CDTF">2026-07-26T19:38:28Z</dcterms:modified>
</cp:coreProperties>
</file>