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эмоциональной окраске
</a:t>
            </a:r>
            <a:endParaRPr lang="en-US" sz="3019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спокойные и восклицательные предложения.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 помогает точно читать, писать и понимать, какое чувство передаёт предложение — радость, тревогу, просьбу или удивление.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знак в конце меняют смысл звучания: сообщение может оставаться тем же, но восприниматься по-разному.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звучания одного и того же сообщения показывают, нейтрально оно или эмоционально.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урока: «Я пришёл.» и «Я пришёл!»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предложений по цели высказывания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основных вида предложений и знаки, которые чаще всего стоят в их конце.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помогает быстро определить вид предложения, а знак в конце подсказывает, как оно звучит.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языка, школьный курс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 о событии, действии, явлении или состоянии. Они называют факт и помогают просто и понятно передать информацию.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оформляются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конце ставится точка. Если сообщение произносится особенно эмоционально, возможно восклицание, как в живой речи и художественном тексте.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нужны, когда нужно узнать новую информацию. Они содержат вопрос и обычно произносятся с повышением голоса к концу.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часто встречаются слова кто, что, где, когда, почему, как и зачем. Они помогают точнее сформулировать вопрос.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вопросительного предложения ставится вопросительный знак. Его легко узнать и по смыслу, и по особой вопросительной интонации.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чаще стоят в конце предложений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сравнение знаков в учебном примере и не отражает подсчёт конкретного текста.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используется чаще всего, потому что спокойные сообщения встречаются особенно часто; вопрос и восклицание появляются в более особых случаях.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схема для урока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6500" y="161280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 побудительные предложения
</a:t>
            </a:r>
            <a:endParaRPr lang="en-US" sz="276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Побудительное предложение может мягко просить о действии. Часто для вежливости добавляют слова пожалуйста, будь добр, можно ли.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подсказывает, как лучше поступить. Оно помогает не приказывать, а направлять, поддерживать или предлагать разумное решение.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может звучать как обращение к группе людей. В этом случае предложение подталкивает к общему действию или совместному решению.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или сильное требование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побудительное предложение звучит строго и решительно. Тогда в конце часто ставится восклицательный знак, подчёркивающий силу побуждения.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предложения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смысле, цели высказывания, знаке в конце и интонации.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предложения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предложения произносятся спокойно и без особого напряжения. Их смысл передаётся обычной интонацией, без яркого усиления чувства.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быть повествовательными, вопросительными или побудительными. Например: «Завтра контрольная», «Ты всё понял?», «Передай тетрадь».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встречаются в учебных текстах и повседневном общении. Их легко узнать по спокойному тону и отсутствию восклицательного знака.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передают сильное чувство: радость, удивление, тревогу, восхищение или страх. Поэтому они звучат особенно выразительно и помогают показать отношение говорящего к событию.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такого предложения ставится восклицательный знак. В речи его легко узнать по яркой интонации: голос звучит сильнее, чем в обычном спокойном сообщении, даже если фраза очень короткая.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знаков препинания в конце предложения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«Виды предложений по эмоциональной окраске»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знак в конце помогает понять цель и настроение предложения.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конце предложения помогает быстро понять, сообщает ли фраза факт, задаёт вопрос или передаёт сильное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логическое ударение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понять предложение на слух: по ней видно, это сообщение, вопрос или побуждение. Без правильной интонации смысл может стать неясным.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вопросительном предложении голос обычно повышается к концу. Такая мелодика подсказывает слушателю, что говорящий ожидает ответа и хочет получить новую информацию.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восклицательном предложении интонация становится более яркой и напряжённой. Она подчёркивает чувство, поэтому даже короткая фраза звучит очень выразительно.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выделяет самое важное слово в предложении. Благодаря ему можно понять, на чём говорящий хочет сделать особый смысловой акцент.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200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462" y="1817500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57525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575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375" y="3554975"/>
            <a:ext cx="169650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передать чувство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Ах, ой, ура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показывают эмоцию говорящего. Они помогают передать радость, удивление, огорчение или испуг и делают речь более живой.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Разве, неужели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выражают сомнение, удивление или недоверие. Они часто встречаются в вопросах, когда говорящий не уверен в услышанном.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Вот, ну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делают высказывание более выразительным. В зависимости от контекста они могут подчёркивать удивление, уверенность, просьбу или начало объяснения.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Ох, берегись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передают тревогу, предупреждение или испуг. Они часто встречаются в разговорной речи и помогают быстро понять настроение говорящего.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«как» усиливает чувство в восклицательных предложениях. Оно помогает показать восхищение, например при описании красивого, интересного или необычного.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встречаются в предложениях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примеры эмоций, которые чаще всего встречаются в речи школьников и в учебных текстах.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удивление чаще связаны с восклицательным знаком, а просьба и совет — с побудительными предложениями.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пример по теме урока, 2025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вопросительное предложение принимают за побудительное, если в нём есть слово-просьба. Чтобы не ошибиться, нужно сначала определить цель высказывания, а уже потом смотреть на знак.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ставить восклицательный знак там, где нет сильного чувства. Если предложение произносится спокойно, в конце обычно достаточно точки или вопросительного знака.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не замечать роль интонации. Одинаковая фраза может звучать как обычное сообщение, просьба или удивление, если изменить голос при чтении.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себя нужно по трём признакам: смыслу, цели высказывания и интонации. Тогда легче правильно определить вид предложения и не перепутать его с другим.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из повседневной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знакомые фразы из школьной и домашней жизни меняют цель и эмоциональную окраску.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повседневная тема может передаваться спокойно, вежливо или эмоционально — всё зависит от цели и интонации.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повседневной речи для урока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звучат в разных текстах
</a:t>
            </a:r>
            <a:endParaRPr lang="en-US" sz="2947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и разговорных 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и художественных произведениях эмоционально окрашенные предложения встречаются часто. Они помогают передать настроение героя, его характер и отношение к событию.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научных 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научных текстах преобладают спокойные предложения без сильного чувства. Такая речь точнее передаёт информацию и помогает сосредоточиться на содержании.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определения предложения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цель высказывания, знак в конце и эмоциональную окраску.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предложения определяют цель высказывания, интонация и знак в конце. Если научиться замечать эти признаки, легче читать, писать и точно понимать, какое чувство передаёт речь.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2026-05-22T16:44:07Z</dcterms:created>
  <dcterms:modified xsi:type="dcterms:W3CDTF">2026-05-22T16:44:07Z</dcterms:modified>
</cp:coreProperties>
</file>