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(Нематоды): общая характеристика и значение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нематод объединяет тысячи видов, влияющих на экосистемы и здоровье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роль нематод в природе и жизни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впервые описаны в XVIII веке. Они важны для экологии и сельского хозяйства, участвуют в разложении органики и могут вызывать болезни у людей и животных, что делает их предметом медицинских и биологических исследований.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внешнего строения нематод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Цилиндрическое тело без сегментов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отличаются продолговатым, обычно белым или прозрачным телом цилиндрической формы, не имеющим сегментов и щетинок. Это упрощает их движение в различных средах.
</a:t>
            </a:r>
            <a:endParaRPr lang="en-US" sz="93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кутикула и органы на переднем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плотной кутикулой, защищающей от внешних воздействий. Спереди располагаются чувствительные органы и ротовое отверстие с губами или зубчиками, адаптированными к типу питания.
</a:t>
            </a:r>
            <a:endParaRPr lang="en-US" sz="8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мешок: строение и функции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состоит из кутикулы, гиподермы и одного слоя продольных мышц, обеспечивая упругость и защиту тела нематод.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кольцевых мышц и ресничных клеток делает движение нематод уникальным среди червей.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строение позволяет сохранять форму тела при движении и адаптироваться к разным условиям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пищеварительной системы нематод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сквозной пищеварительной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ротовое отверстие, глотку, кишечник и анальное отверстие. Такое строение позволяет более эффективно переваривать пищу и быстро усваивать питательные вещества.
</a:t>
            </a:r>
            <a:endParaRPr lang="en-US" sz="93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паразитических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имеют специальные губы и режущие зубцы для присасывания и питания тканями хозяина, что обеспечивает их выживание в организме других животных.
</a:t>
            </a:r>
            <a:endParaRPr lang="en-US" sz="10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различных видов нематод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нематод сильно колеблются — от миллиметров до нескольких метров, что связано с их образом жизни и условиями обитания.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паразитизм во многом определяют размеры нематод, от микроскопических до гигантских видов.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нематодологии,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6876" y="266121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36330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нематод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Окологлоточное нервное кольцо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узел нервной системы, соединяющий шесть продольных нервных стволов, регулирующих движения и реакции организма.
</a:t>
            </a:r>
            <a:endParaRPr lang="en-US" sz="806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Располагаются по телу и позволяют нематодам чувствовать прикосновения и вибрации окружающей среды.
</a:t>
            </a:r>
            <a:endParaRPr lang="en-US" sz="875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имеются пигментированные клетки, способные воспринимать свет, что помогает ориентироваться в пространстве.
</a:t>
            </a:r>
            <a:endParaRPr lang="en-US" sz="8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 дыхание нематод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выделительной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Шейная железа (ренетная клетка) соединяется с выделительными протоками, обеспечивая выведение продуктов обмена и поддержание водно-солевого баланса.
</a:t>
            </a:r>
            <a:endParaRPr lang="en-US" sz="93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поверхность тела — растворённый кислород поступает прямо через кожу, что особенно важно для паразитических форм в организме хозяина.
</a:t>
            </a:r>
            <a:endParaRPr lang="en-US" sz="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94511"/>
            <a:ext cx="4009200" cy="1751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свободноживущих и паразитических нематод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отражены в питании, среде обитания, размножении и продолжительности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среда обитания существенно влияют на биологические особенности нематод.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жизненные циклы нематод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нематод раздельнополые, при этом самки крупнее самцов, что способствует успешному производству потомства.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внутреннее, что повышает шансы на развитие яйца в благоприятных условиях.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чаще всего прямое: из яйца выходит личинка, превращающаяся во взрослую особь без стадии куколки.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паразитические виды проходят сложные циклы с несколькими хозяевами и миграциями личинок внутри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нематод в природе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разложении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способствуют разложению погибших растений и животных в почве. Посредством своей жизнедеятельности они ускоряют превращение органики в питательные вещества, улучшая плодородие почвы и поддерживая биогеохимические процессы.
</a:t>
            </a:r>
            <a:endParaRPr lang="en-US" sz="754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почвообразовании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и жизнедеятельность нематод влияют на структуру почвы, создавая пористость и улучшая доступ воздуха и влаги. Это способствует формированию здоровой среды для роста растений и микроорганизмов.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служат пищей для множества мелких животных — насекомых, моллюсков и даже некоторых видов рыб и птиц. Их присутствие поддерживает разнообразие и стабильность экосистемы в целом.
</a:t>
            </a:r>
            <a:endParaRPr lang="en-US" sz="8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нематоды: значение и вред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нематоды-паразиты вызывают серьезные заболевания у человека, такие как аскаридоз и трихинеллез, создавая угрозу здоровью и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наносят значительный урон домашним и сельскохозяйственным животным, снижая продуктивность и вызывая экономические потери в животноводстве.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паразитические нематоды повреждают корни и стебли, что приводит к гибели культур и снижению урожайности в аграрном секторе.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человеческой аскариды (Ascaris lumbricoides)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яиц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аскариды выходят с каловыми массами зараженного человека и попадают в почву, где начинают развиваться.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яиц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почвенных условиях яйца становятся инвазионными примерно через 2-4 недели, готовыми к заражению нового хозяина.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употреблении немытых фруктов, овощей или загрязнённой воды яйца попадают в организм и вызывают инфекцию.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выходят из яиц в кишечнике, проникают в кровеносное русло, мигрируют в лёгкие, повторно заглатываются и развиваются в кишечнике во взрослых особей.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Глистные инвазии у школьников: частота встречаемости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заражений выше у детей младше 12 лет и в регионах с тёплым климатом и низким уровнем санитарии.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необходимость усиления профилактики и гигиенического воспитания в школах, особенно в более уязвимых группах.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2018–2023 гг.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паразиты: вред от нематод для сельского хозяйства
</a:t>
            </a:r>
            <a:endParaRPr lang="en-US" sz="1927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картофеля корневыми нематодами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рода Globodera вызывают образование галлов на корнях картофеля, нарушая водо- и питательный обмен в растениях. Это снижает урожайность и качество клубней, порой до 80%.
</a:t>
            </a:r>
            <a:endParaRPr lang="en-US" sz="871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нематод для овощных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Стеблевые и корневые нематоды поражают морковь, томаты и другие культуры, замедляя рост и вызывая гибель всходов. Это значительно влияет на сельскохозяйственные показатели региона.
</a:t>
            </a:r>
            <a:endParaRPr lang="en-US" sz="8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как модельный объект науки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нематод является одним из первых животных с полностью секвенированным геномом, что сделало его уникальным инструментом в генетике.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его для изучения процессов развития нервной системы, мутаций и влияния различных химических веществ.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с C. elegans принесли Нобелевские премии, подтвердив её важность в фундаментальных медицинских исследованиях.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заражения человека нематодами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заражения и развитие паразитарного цикла у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гельминтозов: эффективные меры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после улицы и перед едой значительно снижает риск заражения нематодами.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Дегельминтизация домашних животных уменьшает вероятность передачи паразитов от животных к человеку.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санитарных норм в жилых помещениях и образовательных учреждениях предотвращает распространение гельминтов.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обработка овощей и фруктов, а также кипячение или фильтрация воды повышают безопасность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сведения о нематодах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выживать на глубине 3,6 км под землёй и на высоте 3,6 км в атмосфере. Они способны переносить замерзание до -90°C и долгое обезвоживание.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в почве лесных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квадратном метре почвы леса обитает свыше миллиона нематод, что делает их одними из самых многочисленных животных на планете, играющими важную роль в экологии.
</a:t>
            </a:r>
            <a:endParaRPr lang="en-US" sz="10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нематод и перспективы исследований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оказывают значительное влияние на экологию, медицину и сельское хозяйство. Изучение этих организмов помогает разрабатывать эффективные методы борьбы с паразитами и применять их в биотехнологиях.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2026-05-08T21:26:51Z</dcterms:created>
  <dcterms:modified xsi:type="dcterms:W3CDTF">2026-05-08T21:26:51Z</dcterms:modified>
</cp:coreProperties>
</file>