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переход от Новой истории к Новейшей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формирования новых государств до глобальных конфликтов и технологического рывка.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эпох: Новая и Новейшая история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история охватывает XVI–XIX века с расцветом наций и колоний. Новейшая начинается с 1914 года — время войн, революций и стремительного научного прогресса.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фабрик и перенаселение городов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сместила производство с ремесел на фабрики, что вызвало массовую миграцию в города и изменение образа жизни миллионов.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транспорта и коммуникаций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железных дорог и пароходов ускорило передвижение людей и товаров, связав регионы и открыв новые рынки для продуктов.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и материалы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использование угля и паровых машин способствовало прогрессу промышленности, повысив эффективность производства и изменив экономику.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революция: коренные изменения
</a:t>
            </a:r>
            <a:endParaRPr lang="en-US" sz="277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изменения конца XIX века
</a:t>
            </a:r>
            <a:endParaRPr lang="en-US" sz="3429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парламентских систем расширило влияние граждан на управление страной. Французская республика и британская монархия стали образцами новых политических практик.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партий и массовой прессы активизировало общественную жизнь. Усиление избирательных прав стимулировало формирование гражданского общества и политической конкуренции.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Колониализм: суть и влияние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страны расширяли территории ради ресурсов и влияния, контролируя большую часть Африки и Азии. Это обеспечивало экономический рост метрополий.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Колониализм вызвал разрушение традиционных обществ, сопротивление местных народов и распространение европейских культурных норм с сильными социальными последствиями.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 и её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Великобританец Джеймс Уатт усовершенствовал паровую машину, сделав её надежным источником энергии. Это кардинально изменило производство и транспорт во всем мире.
</a:t>
            </a:r>
            <a:endParaRPr lang="en-US" sz="1243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Изобретения, изменившие коммуникации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Александра Белла позволил мгновенно связываться на больших расстояниях, а электричество Майкла Фарадея стало основой для новых технологий и промышленного развития.
</a:t>
            </a:r>
            <a:endParaRPr lang="en-US" sz="114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 научно-технического прогресса XIX века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 урбанизация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сопровождалась улучшением медицины и санитарии, что снижало смертность и повышало качество жизни.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ускорял экономическое развитие, а увеличивающаяся доля городских жителей меняла социальную структуру общества.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демографические данные Европы, 1800-1914 гг.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Женское движение в эпоху перемен
</a:t>
            </a:r>
            <a:endParaRPr lang="en-US" sz="3499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XIX века женщины активно выступали за образование и выборные права, достигая значительных успехов в разных странах.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избирательных прав привело к росту женской занятости и формированию новых социальных норм, меняющих роль женщин в обществе.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переворот в искусстве и литературе
</a:t>
            </a:r>
            <a:endParaRPr lang="en-US" sz="2817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художественные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Импрессионизм и авангард дали начало свободе выражения, отражая изменчивость и динамику жизни на рубеже веков.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музыка новой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музыка исследовали человеческие эмоции и внутренние миры, отражая ускорение ритма жизни и поиск новых смыслов.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война: основные итоги
</a:t>
            </a:r>
            <a:endParaRPr lang="en-US" sz="3438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унесла жизни миллионов и привела к значительным разрушениям на европейском континенте.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четырёх крупных империй открыл дорогу новым национальным государствам и изменил политическую карту мира.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Версальской системы заложило основы международных отношений и попыток предотвратить будущие конфликты.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национализмов и идеологий вызвал политическую нестабильность, предвещая новые вызовы для Европы и мира.
</a:t>
            </a:r>
            <a:endParaRPr lang="en-US" sz="119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Октябрьская революция и создание СССР
</a:t>
            </a:r>
            <a:endParaRPr lang="en-US" sz="3259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1917 года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Февральской революции, свержение монархии Романовых и образование Временного правительства с целью демократических изменений в России.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1917 года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Большевики под руководством Ленина захватывают власть, объявляя о создании первого государственного социалистического строя.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1918–1922 годы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между красными и белыми силами, которая окончилась победой большевиков и укреплением власти Советов.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1922 год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создание Союза Советских Социалистических Республик — нового федеративного государства с социалистическим устройством.
</a:t>
            </a:r>
            <a:endParaRPr lang="en-US" sz="105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стала самой масштабной и разрушительной в истории, затронув более 60 стран. Она вызвала глубокие изменения в международных отношениях и общественном устройстве.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4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миллионов
</a:t>
            </a:r>
            <a:endParaRPr lang="en-US" sz="5498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военный исторический институт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погибло в крупнейшем конфликте XX века, полностью изменившем политический и социальный ландшафт мира.
</a:t>
            </a:r>
            <a:endParaRPr lang="en-US" sz="16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ключевых военных блоков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1949 году был создан НАТО, а в 1955 — Варшавский договор, символизируя разделение мира на два враждующих лагеря, усилив политическую и военную напряжённость.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Космическое соперничество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первого спутника СССР в 1957 году открыл космическую эру и вызвал лунную гонку 1960-х, где США высадили человека на Луну, демонстрируя технологическое превосходство.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кризис 1962 года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Опаснейший конфликт между США и СССР из-за размещения советских ракет на Кубе, балансировавший на грани ядерной войны и ставший уроком дипломатии.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война: противостояние сверхдержав
</a:t>
            </a:r>
            <a:endParaRPr lang="en-US" sz="29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450" y="1119028"/>
            <a:ext cx="5288100" cy="41003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Научно-техническая революция второй половины XX века
</a:t>
            </a:r>
            <a:endParaRPr lang="en-US" sz="298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12288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информационных технологий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1960–1970-е годы компьютерная техника стала массовой, появилось телевидение и радиосвязь, а интернет изменил способы коммуникации и обмена информацией по всему миру.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593700"/>
            <a:ext cx="47676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достижения и новые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космонавт Юрий Гагарин в 1961 году символизировал прорыв науки. Новые материалы и изобретения трансформировали производство, медицину и быт, ускоряя экономическое развитие.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44562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и распад СССР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55350" y="4514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1985 год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перестройки с приходом Михаила Горбачёва: реформы гласности и экономической перестройки, направленные на обновление общества.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12550" y="208427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1989–1990 годы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демократических движений и автономных настроений в союзных республиках, расширение свободы слова и политической активности.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98925" y="37171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 год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Расформирование СССР, образование 15 независимых государств и окончание Холодной войны, кардинально изменивших мировой баланс сил.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638132"/>
            <a:ext cx="9308400" cy="25725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8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современные вызовы
</a:t>
            </a:r>
            <a:endParaRPr lang="en-US" sz="3574" dirty="0"/>
          </a:p>
        </p:txBody>
      </p:sp>
      <p:sp>
        <p:nvSpPr>
          <p:cNvPr id="7" name="Text 1"/>
          <p:cNvSpPr txBox="1"/>
          <p:nvPr/>
        </p:nvSpPr>
        <p:spPr>
          <a:xfrm>
            <a:off x="1205198" y="1542608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усилилась с созданием Европейского союза и развитием международной торговли, а интернет и мобильные технологии связали мир быстрее и теснее, чем когда-либо.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442068" y="1996354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включают изменение климата, рост терроризма и миграционных потоков, а также экологические проблемы и пандемии, требующие совместных усилий на глобальном уровне.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337091"/>
            <a:ext cx="3929100" cy="171609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Новой и Новейшей истории
</a:t>
            </a:r>
            <a:endParaRPr lang="en-US" sz="354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и ключевые процессы обеих эпох расположены в таблице для наглядного сравнения важных исторических изменений.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Новейшая история характеризуется ускорением перемен и глобальной взаимозависимостью, в отличие от более локальных процессов Новой истории.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 и исследования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исторических знаний сегодня
</a:t>
            </a:r>
            <a:endParaRPr lang="en-US" sz="3499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развивать критическое мышление, позволяя анализировать события и источники, а не воспринимать информацию без вопросов.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прошлого способствует предотвращению конфликтов, поскольку уроки мировых войн учат избегать ошибок и строить мирное будущее.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истории воспитывает патриотизм и ответственность, развивая чувство связи с национальным и мировым наследием.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Выводы: развитие общества в Новейшее время
</a:t>
            </a:r>
            <a:endParaRPr lang="en-US" sz="2865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научилось адаптироваться к кризисам, совершенствуя управление и образование, что способствует стабильности и развитию.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и культурный прогресс ускоряется, открывая новые горизонты для инноваций и творчества.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Возросшая роль личности и общества проявляется в распространении прав человека и активной гражданской позиции.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связи укрепляются, формируя глобальные институты, что создает условия для сотрудничества и решения общих проблем.
</a:t>
            </a:r>
            <a:endParaRPr lang="en-US" sz="11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исторического опыта к современным вызовам
</a:t>
            </a:r>
            <a:endParaRPr lang="en-US" sz="2753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Новой истории к Новейшей отражает драматические преобразования мира и важность исторических знаний для понимания настоящего и формирования будущего общества.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2026-05-11T03:46:07Z</dcterms:created>
  <dcterms:modified xsi:type="dcterms:W3CDTF">2026-05-11T03:46:07Z</dcterms:modified>
</cp:coreProperties>
</file>