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изменяются вместе с существительным.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порядковых числительных: главное правило и типичные формы
</a:t>
            </a:r>
            <a:endParaRPr lang="en-US" sz="28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в речи и письме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не считать предметы, а точно указывать их место в ряду: первый, третий, двадцать первый. Они часто встречаются в учебных текстах, датах, названиях и ответах у доски, поэтому важно уверенно менять их по правилам.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признак: связь с существительным
</a:t>
            </a:r>
            <a:endParaRPr lang="en-US" sz="2435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Порядковое числительное всегда зависит от существительного и повторяет его род, число и падеж. Поэтому форма слова меняется не сама по себе, а в составе словосочетания.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выражениях первый класс, первая страница, первое правило и первые строки числительное согласуется с главным словом. Окончание показывает грамматическую форму, а основа слова сохраняется.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сначала посмотреть на существительное. Если оно во множественном числе или в другом падеже, порядковое числительное тоже принимает нужную форму.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порядкового числительного «первый»
</a:t>
            </a:r>
            <a:endParaRPr lang="en-US" sz="2537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меняется слово «первый» по родам и падежам.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меняется по роду и падежу, а в винительном падеже форма зависит от одушевлённости существительного.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язык: правила склонения порядковых числительных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во множественном числе
</a:t>
            </a:r>
            <a:endParaRPr lang="en-US" sz="2417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у порядковых числительных нет различия по родам: формы первые, вторые, третьи, десятые подходят для слов любого рода. Это особенно удобно в сочетаниях с несколькими предметами.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косвенных падежах изменяется всё слово целиком: первых, первым, первыми, о первых. Поэтому нужно следить не только за окончанием, но и за падежом существительного рядом.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употребляются в обычной речи и в учебных текстах: первые дни, третьих мест, к вторым тетрадям. Числительное здесь всегда согласуется с существительным по числу и падежу.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выделяется среди других порядковых числительных: в косвенных падежах у него меняется основа и сохраняется мягкий знак.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«третий» в единственном числе нужно запомнить отдельно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форм
</a:t>
            </a:r>
            <a:endParaRPr lang="en-US" sz="4548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орфография и правила склонения числительных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окончаний -ый, -ий и -ой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часто выглядят как прилагательные, поэтому их окончания тоже нужно проверять внимательно. После твёрдого согласного обычно пишется -ый: второй, шестой, восьмой.
</a:t>
            </a:r>
            <a:endParaRPr lang="en-US" sz="1364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мягкого согласного чаще встречается -ий: третий, синий, крайний. Такое написание помогает сохранить звучание слова и правильно показать его грамматическую форму.
</a:t>
            </a:r>
            <a:endParaRPr lang="en-US" sz="147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-ой тоже бывает, но его нельзя выбирать наугад. В написании слов нужно опираться на образец и запоминать форму целиком, особенно в школьных упражнениях.
</a:t>
            </a:r>
            <a:endParaRPr lang="en-US" sz="156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порядковые числительные
</a:t>
            </a:r>
            <a:endParaRPr lang="en-US" sz="2798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длинных числительных изменяется только последнее слово. Поэтому правильно говорить и писать: двадцать первый, двадцать первого, двадцать первому, а не менять каждую часть по отдельности.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слова в составе остаются неизменными: двадцать, сто, тысяча. Это правило помогает быстро проверить форму в тексте и не допустить ошибки в длинных сочетаниях.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склонение особенно важно в датах, годах, номерах упражнений и веков. Если помнить, что изменяется только последняя часть, запись становится заметно проще и точнее.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составное порядковое числительное
</a:t>
            </a:r>
            <a:endParaRPr lang="en-US" sz="2487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формы в словосочетании.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мягкий знак теряется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вроде «третий» школьники иногда пропускают мягкий знак или добавляют лишнюю букву. Из-за этого форма становится неправильной, хотя слово звучит привычно. На картинке легко показать правильные примеры: первый день, третья парта и в шестом классе.
</a:t>
            </a:r>
            <a:endParaRPr lang="en-US" sz="120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конце длинного числительного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составных формах труднее всего выбрать окончание последнего слова. Ошибки появляются в вариантах вроде «двадцать первыйго» или «двацатый», когда меняют не ту часть слова или искажают основу. Правильный образец помогает увидеть, где именно нужно склонение.
</a:t>
            </a:r>
            <a:endParaRPr lang="en-US" sz="1144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словосочетанию
</a:t>
            </a:r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способ — читать числительное вместе с существительным. Тогда сразу видно, что нужно сказать: двадцать первый ученик, третья парта, первый день. Согласование по роду, числу и падежу помогает быстро найти верную форму.
</a:t>
            </a:r>
            <a:endParaRPr lang="en-US" sz="1264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написании порядковых числительных
</a:t>
            </a:r>
            <a:endParaRPr lang="en-US" sz="19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меняются, а какие остаются одинаковыми
</a:t>
            </a:r>
            <a:endParaRPr lang="en-US" sz="2259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числительные сохраняют начало без изменений, поэтому в длинных формах легче проверить правильное окончание.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простых форм меняется всё слово, а у составных — только последняя часть; это главное правило склонения.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правилам склонения порядковых числительных в русском 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порядковое числительное связано с одушевлённым существительным, в винительном падеже оно часто принимает форму, похожую на родительный: увидел первого спортсмена, выбрал второго ученика.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неодушевлёнными существительными форма обычно совпадает с именительным падежом: прочитал первый абзац, открыл третью страницу, заметил десятый пример.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сначала задайте вопрос к существительному и определите, живое оно или нет. От этого зависит, какая форма будет правильной в предложении.
</a:t>
            </a:r>
            <a:endParaRPr lang="en-US" sz="1536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особенно полезно в школьных ответах и диктантах: оно помогает выбрать не только окончание числительного, но и правильную форму всего словосочетания.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падеж: одушевлённые и неодушевлённые существительные
</a:t>
            </a:r>
            <a:endParaRPr lang="en-US" sz="19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5461" y="1038300"/>
            <a:ext cx="571292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порядковое числительное изменяется вместе с существительным в разных падежах.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числительное подстраивается под существительное по падежу, а в составной форме изменяется только последняя часть.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 правилам согласования порядковых числительных с существительными.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изменения порядковых числительных в словосочетаниях
</a:t>
            </a:r>
            <a:endParaRPr lang="en-US" sz="19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669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9325" y="1295150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между двумя группами числительных
</a:t>
            </a:r>
            <a:endParaRPr lang="en-US" sz="1901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число предметов: три тетради, семь учеников, десять страниц. Главное значение здесь — количество, а не место в ряду.
</a:t>
            </a:r>
            <a:endParaRPr lang="en-US" sz="1505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 порядок: третий урок, седьмой ученик, десятая страница. Такие слова всегда связаны с существительным и согласуются с ним.
</a:t>
            </a:r>
            <a:endParaRPr lang="en-US" sz="1505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правила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количественных и порядковых числительных различаются формы в падежах. Поэтому важно сначала определить разряд слова, а уже потом выбирать окончание.
</a:t>
            </a:r>
            <a:endParaRPr lang="en-US" sz="125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
</a:t>
            </a:r>
            <a:pPr algn="l" indent="0" marL="0">
              <a:lnSpc>
                <a:spcPct val="100000"/>
              </a:lnSpc>
              <a:buNone/>
            </a:pPr>
            <a:r>
              <a:rPr lang="en-US" sz="1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названиях дат обычно употребляются порядковые числительные: первое сентября, восьмое марта, двадцать третье февраля. Они называют не количество, а день по порядку.
</a:t>
            </a:r>
            <a:endParaRPr lang="en-US" sz="1577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и служебных обозначениях часто пишут сокращённые формы: 17-я страница, 6-й класс. Здесь важно сохранить дефис и правильное окончание.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и страницы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сочетаниях с годами, номерами страниц, этажей и упражнений форма числительного должна точно совпадать с существительным: в 2024 году, на 17-й странице.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в датах и обозначениях
</a:t>
            </a:r>
            <a:endParaRPr lang="en-US" sz="25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форму порядкового числительного
</a:t>
            </a:r>
            <a:endParaRPr lang="en-US" sz="2616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правильное окончание и не ошибиться в простых и составных формах.
</a:t>
            </a:r>
            <a:endParaRPr lang="en-US" sz="13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чаще всего встречаются у школьников
</a:t>
            </a:r>
            <a:endParaRPr lang="en-US" sz="2282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лишний мягкий знак или двойная буква в конце: третийй, двадцатыйй. Чтобы избежать этого, нужно помнить точную форму основы и окончания.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составных числительных ученики нередко изменяют не последнее, а первое слово: двадцать первыйго, двацатый. Правильно меняется только последняя часть, а первая остаётся без изменений.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связана с пропуском нужной буквы в словах третий, сотый, двухсотый. Проверка по образцу помогает быстро увидеть верную форму и заметить ошибку.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изменение заметнее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использовать как подсказку: в составных формах не трогаются первые слова, даже если форма меняется в падеже.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одно правило для всех случаев: изменение связано с падежом существительного, но в составных числительных преобразуется только последняя часть.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примерам склонения порядковых числительных в русском 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«первый звонок — к первому звонку» показывает, что числительное согласуется с существительным и меняет форму по падежу, не теряя своей основы.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«двадцать третья школа — в двадцать третьей школе» видно, что у составного числительного изменяется только последнее слово, а первая часть остаётся прежней.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«третьи сутки — о третьих сутках» помогает запомнить форму множественного числа: окончания меняются у всего слова, но значение порядка сохраняется.
</a:t>
            </a:r>
            <a:endParaRPr lang="en-US" sz="1542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«шестой класс — в шестом классе» и «двадцать первый ученик — для двадцать первого ученика» закрепляет главное правило: форма зависит от существительного и падежа.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для закрепления правила
</a:t>
            </a:r>
            <a:endParaRPr lang="en-US" sz="25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правило, которое стоит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называют порядок предметов и согласуются с существительным по роду, числу и падежу. В составных формах изменяется только последнее слово, поэтому проверка особенно важна.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2026-05-23T08:33:55Z</dcterms:created>
  <dcterms:modified xsi:type="dcterms:W3CDTF">2026-05-23T08:33:55Z</dcterms:modified>
</cp:coreProperties>
</file>