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Западная, Центральная и Восточная Африка: природные условия, население и хозяйство
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природа, ресурсы и история формируют разные пути развития трёх регионов Африки.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Африку изучают по регионам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Региональный подход позволяет сравнивать страны с близкими условиями природы и хозяйства. Западная, Центральная и Восточная Африка различаются климатом, ресурсами, расселением, транспортной связанностью и специализацией экономики, поэтому их удобно рассматривать отдельно, а затем сопоставлять между собой.
</a:t>
            </a:r>
            <a:endParaRPr lang="en-US" sz="874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состав регионов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80150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Протянулась от Мавритании до Нигерии и стран побережья Гвинейского залива. Здесь особенно важны прибрежные государства, внутренние районы Сахеля и крупнейшие города, связанные с морской торговлей.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565825" y="3125565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Охватывает бассейн Конго и прилегающие территории: ДР Конго, Камерун, Габон, Республику Конго, ЦАР, Чад и Экваториальную Гвинею. В регионе велика роль внутренних речных коммуникаций.
</a:t>
            </a:r>
            <a:endParaRPr lang="en-US" sz="1084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3870973"/>
            <a:ext cx="39921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Эфиопию, Кению, Танзанию, Уганду, Руанду, Бурунди, Южный Судан, Сомали, Джибути и острова Индийского океана. Здесь сосредоточены крупнейшие по населению страны региона.
</a:t>
            </a:r>
            <a:endParaRPr lang="en-US" sz="10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природные зоны трёх регионов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4763075" y="234945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Запад: от влажных побережий к Сахелю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Африки природные условия меняются особенно резко: от более влажных берегов к саваннам и засушливому Сахелю. С уменьшением осадков возрастает риск засух и неустойчивого земледелия.
</a:t>
            </a:r>
            <a:endParaRPr lang="en-US" sz="956" dirty="0"/>
          </a:p>
        </p:txBody>
      </p:sp>
      <p:sp>
        <p:nvSpPr>
          <p:cNvPr id="11" name="Text 3"/>
          <p:cNvSpPr txBox="1"/>
          <p:nvPr/>
        </p:nvSpPr>
        <p:spPr>
          <a:xfrm>
            <a:off x="4758075" y="3114275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Центр: влажный экваториальный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 в значительной мере находится в зоне влажного экваториального климата. Густые тропические леса бассейна Конго создают богатую ресурсную базу, но осложняют строительство и транспорт.
</a:t>
            </a:r>
            <a:endParaRPr lang="en-US" sz="947" dirty="0"/>
          </a:p>
        </p:txBody>
      </p:sp>
      <p:sp>
        <p:nvSpPr>
          <p:cNvPr id="12" name="Text 4"/>
          <p:cNvSpPr txBox="1"/>
          <p:nvPr/>
        </p:nvSpPr>
        <p:spPr>
          <a:xfrm>
            <a:off x="4758075" y="3879091"/>
            <a:ext cx="38331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Восток: высоты и океаническое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 сочетает высокогорья, саванны, полупустынные территории Африканского Рога и влияние Индийского океана. Из-за перепадов высот климат здесь особенно разнообразен.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региона по численности населения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крупнейшими государствами и остальными странами показывает, насколько неравномерно распределено население в трёх регионах.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страны с очень крупным внутренним рынком, поэтому именно они сильнее влияют на миграцию, урбанизацию и спрос на инфраструктуру.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Всемирного банка,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регионов Африки по ключевым признакам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показывает, как природные условия, язык и экспорт связаны с хозяйственной специализацией регионов.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Прибрежное положение усиливает торговлю, а богатство сырьём и лесами формирует экспортную специализацию; во всех трёх регионах она заметно различается.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географические характеристики регионов Африки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природы к экономической специализации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природными условиями, инфраструктурой, экспортом и доходами регионов Африки
</a:t>
            </a:r>
            <a:endParaRPr lang="en-US" sz="10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Африка: хозяйство, ресурсы и торговля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рынок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 выделяется самой большой численностью населения среди трёх регионов и множеством крупных городов. Это формирует широкий внутренний спрос и поддерживает развитие торговли, услуг и переработки.
</a:t>
            </a:r>
            <a:endParaRPr lang="en-US" sz="866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3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остаётся ведущей экономикой региона, а нефть, природный газ, золото, какао, хлопок и кешью составляют основу внешних поставок. Такая структура делает доходы стран чувствительными к мировым ценам.
</a:t>
            </a:r>
            <a:endParaRPr lang="en-US" sz="893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порты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города обеспечивают выход на мировые рынки, поэтому именно морская торговля играет здесь ключевую роль. Через порты проходят основные потоки экспорта и импорта.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ECOWAS объединяет 15 государств и помогает развивать торговлю, транспортные связи и экономическую координацию. Для стран региона это важный инструмент снижения барьеров и расширения рынков.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многообразие Западной Африки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как центр повседневной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западноафриканском рынке соседствуют ткани, специи, металлоизделия и продукты местного производства. Здесь особенно заметна роль семейных и общинных связей: торговля часто строится на доверии, устных договорённостях и личных контактах, а не только на формальных правилах.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которые связывают регион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деловом и официальном общении широко используются английский, французский и португальский языки. При этом в повседневной жизни сохраняются местные языки, поэтому культурная карта региона остаётся многоязычной и очень разнообразной.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музыка и 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 известна яркими тканями, масками и музыкальными традициями, которые часто связаны с обрядами и праздниками. Крупные этнические общности — йоруба, хауса, игбо, мандинго и фульбе — сохраняют самобытные формы культуры и передачи традиций.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экспортные товары Западной Африки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экспорта показывает, что значительная часть доходов региона зависит от немногих сырьевых товаров и сельскохозяйственного сырья.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нефти, какао и золота делает экспорт уязвимым к ценовым колебаниям и подчёркивает необходимость диверсификации.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экспортные оценки стран Западной Африки, 2023–2024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6429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86208"/>
            <a:ext cx="206700" cy="183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95395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Центральной Африки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Бассейн Конго покрыт огромными массивами влажных лесов, которые регулируют водный режим, поддерживают биоразнообразие и определяют образ жизни населения в труднодоступных районах.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Конго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Конго и её притоки образуют главную транспортную сеть региона, где во многих местах водный путь остаётся надёжнее и доступнее, чем слабая дорожная инфраструктура.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Недра Центральной Африки содержат медь, кобальт, алмазы, нефть и бокситы, поэтому добыча сырья часто становится основой внешней торговли и бюджетных поступлений.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 Конго выделяется добычей меди и кобальта, а Габон и Республика Конго — нефтяной отраслью и лесозаготовками, ориентированными на экспорт.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связанность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расстояния, нехватка качественных дорог и зависимость от отдельных коридоров затрудняют внутренние связи и делают экономику особенно уязвимой к сбоям и конфликтам.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Центральной Африки и их экономические профили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Африки; обобщение по странам Центральной Африки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чем отличаются ведущие страны Центральной Африки по столицам и экспортной специализации.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 целом опирается на сырьевой экспорт, а его устойчивость зависит от мирового спроса, транспортной доступности и степени переработки ресурсов.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ресурсов к рискам в Центральной Африке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логике ресурсной экономики региона и её уязвимостей.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525" y="3166568"/>
            <a:ext cx="8398200" cy="15828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Африка: опорные особенности региона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669274" y="190002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Эфиопское нагорье и соседние возвышенности формируют особые условия для земледелия, расселения и климата. Здесь чаще развиваются террасное хозяйство, плотная сеть поселений и локальные рынки.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869932" y="1897030"/>
            <a:ext cx="18030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 Великих африканских озёр поддерживает рыболовство, водоснабжение и жизнь прибрежных городов. Озёра одновременно связывают территории и создают ресурсы для местной экономики.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061363" y="189701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коридоры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Индийскому океану усиливает роль портов Момбаса и Дар-эс-Салам, через которые проходят грузы стран внутренней части региона и соседних государств.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7061288" y="1899967"/>
            <a:ext cx="1627500" cy="9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сельским хозяйством быстрее всего растут туризм, транспорт, торговля и связь. Это делает экономику Восточной Африки более разнообразной, чем в ряде других частей континента.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Восточной Африки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структуру хозяйства сильно влияют природные различия между нагорьями, озёрными районами и портовыми зонами, поэтому специализация стран заметно не совпадает.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постепенно становится более разноплановой: сельское хозяйство остаётся базой, но растёт роль услуг, транспорта и туризма.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Оценочная схема по материалам школьной географии и региональным обзорам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и природные ресурсы Восточной Африки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как центр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Виктории, Танганьики и Ньясы формируются поселения, рыболовные хозяйства и речные порты. Водные ресурсы поддерживают повседневную жизнь, а также связывают между собой рынки, деревни и крупные города.
</a:t>
            </a:r>
            <a:endParaRPr lang="en-US" sz="819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и дикая природа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 и Масаи-Мара известны как пространства больших миграций животных и редких природных ландшафтов. Именно здесь особенно заметна связь между охраной природы, наукой и устойчивым туризмом, приносящим доход местным сообществам.
</a:t>
            </a:r>
            <a:endParaRPr lang="en-US" sz="819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туризм и маршрут путешественника
</a:t>
            </a:r>
            <a:pPr algn="l" indent="0" marL="0">
              <a:lnSpc>
                <a:spcPct val="115000"/>
              </a:lnSpc>
              <a:buNone/>
            </a:pPr>
            <a:r>
              <a:rPr lang="en-US" sz="3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Килиманджаро, вулканические массивы и озёрные берега создают узнаваемый туристический образ Восточной Африки. Маршруты по национальным паркам соединяют природу, культуру и транспортные коридоры, превращая регион в крупное направление экотуризма.
</a:t>
            </a:r>
            <a:endParaRPr lang="en-US" sz="8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596102"/>
            <a:ext cx="4208700" cy="9531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Западной, Центральной и Восточной Африки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природные условия и транспортное положение формируют хозяйственную специализацию каждого региона.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 сильнее связана с торговлей, Центральная — с сырьём, Восточная — с транспортом и диверсификацией экономики.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Африки; региональные интеграционные объединения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проблемы развития трёх регионов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урбанизация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растут быстрее, чем успевают развиваться жильё, водоснабжение, транспорт и коммунальные сети. Это усиливает нагрузку на школы, больницы и рынок труда.
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65604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Засухи, наводнения и деградация почв по-разному затрагивают регионы, но везде снижают урожайность, ухудшают качество жизни и повышают риск продовольственных кризисов.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149730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нестабильность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столкновения, терроризм, пиратство и политические кризисы мешают инвестициям, нарушают торговые маршруты и вынуждают людей покидать родные районы.
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3643417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инфраструктура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качественных дорог, электросетей и современных логистических центров замедляет экономический рост и затрудняет связность между странами и внутри них.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65825" y="4137102"/>
            <a:ext cx="4207500" cy="4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требует рабочих мест, доступного образования и базовой медицины. Когда этих условий не хватает, усиливаются неравенство, миграция и зависимость от внешней помощи.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 и сотрудничество в Африке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объединения, их цели и факторы, которые замедляют углубление сотрудничества.
</a:t>
            </a:r>
            <a:endParaRPr lang="en-US" sz="1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региона — три модели развития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 опирается на торговлю и демографический рост, Центральная — на леса и сырьё, Восточная — на коридоры, туризм и более диверсифицированную экономику. Общий успех зависит от инфраструктуры, образования и сотрудничества.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2026-06-03T05:19:27Z</dcterms:created>
  <dcterms:modified xsi:type="dcterms:W3CDTF">2026-06-03T05:19:27Z</dcterms:modified>
</cp:coreProperties>
</file>