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В.Г. Бенедиктов: поэт романтической эпохи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слова, яркие образы и романтическая лирика XIX века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XIX века: время перемен и споров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Бенедиктов писал в эпоху, когда рядом существовали романтизм, пушкинская традиция и первые черты реализма. Стихи обсуждали в журналах и салонах, а читатели особенно ценили их звучность, образность и эмоциональную силу.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детства к первым стихам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1807 — рождение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Григорьевич Бенедиктов родился в Санкт-Петербурге в семье чиновника.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1820-е — учёба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Гатчинский сиротский институт дал ему хорошую гуманитарную подготовку и укрепил интерес к слову.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и первые литературные опыты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чтение, наблюдение за языком и увлечение стихами подготовили его особую манеру письма.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литературной биографии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ключевые даты и их значение для развития поэта.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поэта связана с журнальной и салонной культурой XIX века и постепенным признанием его как мастера формы.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биографических сведений о В.Г. Бенедиктове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современники видели Бенедиктова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Стих, который сразу слышен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отмечали необыкновенную звучность его строк: стихи казались тщательно отделанными и легко запоминались. Именно музыкальность делала Бенедиктова заметным среди поэтов его времени, особенно в журнальных публикациях и литературных вечерах.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Красота, которая спорит с простотой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восхищались блеском и нарядностью его поэтической речи, другие считали её слишком вычурной. Так вокруг Бенедиктова возникали споры: где заканчивается красота и начинается излишняя пышность.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узнаваемый с первого взгляда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Титульные листы его сборников и портреты часто воспринимались как часть общего впечатления от творчества. Декоративная манера стихов словно продолжалась в оформлении книги и усиливала ощущение романтической торжественности.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важнее не сюжет, а само чувство и его красота. Поэт постоянно ищет слова, которые точно передают мечту, одиночество, течение времени и судьбу творческой личности.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лирики Бенедиктова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его стихах показана как сильное и возвышенное чувство, которое редко бывает спокойным. Герои часто переживают восторг, тоску, надежду и разочарование почти одновременно.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Бенедиктова не просто описана, а связана с состоянием человека. Ночь, звёзды, ветер, луна и весна помогают передать настроение героя и сделать его переживание более выразительным.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встречаются чаще всего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у Бенедиктова особенно заметны личные и пейзажные мотивы, а не общественные темы.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прежде всего раскрывается как лирик, сосредоточенный на чувствах, образах природы и красоте слова.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тематики стихотворений В.Г. Бенедиктова по школьному литературному обзору
</a:t>
            </a:r>
            <a:endParaRPr lang="en-US" sz="9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языка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выделяются необычными эпитетами и яркими метафорами. Образы часто строятся так, чтобы сразу создавать впечатление торжественности и зрительной яркости.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Бенедиктов любит редкие слова, сложные рифмы и неожиданный порядок слов. Благодаря этому его строки звучат нарядно, но требуют внимательного чтения.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играет звукопись: повтор согласных, плавный ритм и мягкие переходы между строками. Чтение вслух помогает лучше почувствовать его поэзию.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важно не только что сказано, но и как это звучит. Поэтому смысл часто раскрывается через интонацию, ритм и общую музыкальность стиха.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4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поэтический образ у Бенедиктова
</a:t>
            </a:r>
            <a:endParaRPr lang="en-US" sz="2434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личное впечатление превращается в выразительный стих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романтический идеал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образ у поэта часто идеализирован и окружён ночным светом, звёздами, цветами и тишиной. Благодаря этому стихотворение приобретает романтическое настроение, в котором реальность будто становится прекраснее.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любовных стихах Бенедиктова чувство изображено как возвышенное и почти недосягаемое. Лирический герой не просто влюблён — он восхищается красотой, мечтает и переживает любовь как особое состояние души.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Бенедиктов и читательская реакция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1830–1840-х годов замечали прежде всего звучность и отделанность его стихов: строки легко запоминались и производили сильное впечатление даже при первом чтении.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Бенедиктова часто появлялись в журналах и альманахах, поэтому его знала образованная публика крупных литературных центров, прежде всего Петербурга и Москвы.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Одних привлекала красота образов и музыкальность речи, других смущали сложные обороты, редкие слова и нарядная, почти праздничная манера письма.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широкое обсуждение в печати помогло ему стать заметной фигурой своего времени: читатели спорили о вкусе, а критики — о границах поэтической выразительности.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современников и критиков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что Бенедиктов вызывал интерес и уважение, но его стиль нравился не всем одинаково.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были разными: Бенедиктова ценили за мастерство звучания, но спорили из-за декоративности и усложнённости его поэзии.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отзывы и критические оценки XIX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Бенедиктова в русской поэзии XIX века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Бенедиктов не вошёл в число самых канонических русских поэтов, но его имя важно для понимания литературной жизни первой половины XIX века и её вкусов.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относится к позднему романтизму и помогает увидеть переход к более разнообразной поэтической речи, где форма становится почти не менее важной, чем содержание.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показал, что стих может быть не только ясным и строгим, но и нарядным, музыкальным, насыщенным необычными образами и сильным чувством.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стиль Бенедиктова отличается от других поэтов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его стих особенно запоминается не сюжетом, а звучанием, ритмом и яркой словесной отделкой.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стиля Бенедиктова — музыкальность и образность; простота выражения уступает им по значимости.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характерных признаков поэзии В.Г. Бенедиктова по школьному литературному обзору
</a:t>
            </a:r>
            <a:endParaRPr lang="en-US" sz="9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Бенедиктова читаются непросто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 Бенедиктова нередко раскрывается постепенно: сначала слышится красивое звучание строки, а уже потом становится ясным её точный смысл и настроение.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любит редкие слова, необычный порядок слов и сложные метафоры, поэтому читателю важно внимательно следить за каждым образом и интонацией.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требуют чтения вслух: так легче почувствовать ритм, повтор звуков и музыкальность, которые в печатной строке заметны не сразу.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такая поэзия полезна как пример того, что русский стих может быть очень гибким, выразительным и многослойным по 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и живёт стихотворение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стихотворения у Бенедиктова: от личного впечатления до читательского отклика и критического обсуждения.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 лирике поэта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Бенедиктова природа не просто украшает стихотворение. Ночь, луна, звёзды и ветер помогают передать радость, грусть или мечтательное состояние героя.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настроение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часто совпадает с внутренним миром лирического героя. Поэтому описание природы у поэта звучит как часть переживания, а не как отдельная картинка.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чувство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65306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творчества Бенедиктова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нового слова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любил необычные выражения и редкую лексику. Это делает его творчество важным примером поисков новых средств художественной выразительности.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образность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сохраняют яркие, праздничные образы, характерные для романтизма, и показывают, как поэзия может передавать сильное чувство через красочные детали.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истории литературы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Бенедиктов помогает понять, насколько разнообразной была русская литература XIX века и как по-разному поэты понимали красоту стиха.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стиха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Бенедиктов особенно внимательно относился к звучанию строки. Ритм, повтор звуков и плавность речи делают его поэзию заметной на слух.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Бенедиктова узнаваемым поэтом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особенно заметны, если читать его стихотворения вслух: тогда сильнее слышны ритм, паузы и звучные повторы.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Бенедиктов узнаётся по звучанию и образности; гражданская тема у него заметно слабее, чем лирическое настроение.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поэзии В.Г. Бенедиктова по литературным материалам XIX века
</a:t>
            </a:r>
            <a:endParaRPr lang="en-US" sz="9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Бенедиктов: поэт, которого стоит знать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Бенедиктова, мы видим, как в русской поэзии XIX века ценились красота звучания, яркий образ и торжественная интонация. Его стихи расширяют представление о романтизме.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2026-05-23T04:18:08Z</dcterms:created>
  <dcterms:modified xsi:type="dcterms:W3CDTF">2026-05-23T04:18:08Z</dcterms:modified>
</cp:coreProperties>
</file>