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Класс Ресничные черви (Планарии)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— плоские черви с ресничками, важные обитатели пресных водоёмов.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и значение ресничных червей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известны с древних времён и сыграли важную роль в изучении развития многоклеточных организмов, начиная с XVIII века и по сей день.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отличительные особенности ресничных червей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планарий плоское и удлинённое с двусторонней симметрией и отсутствием сегментации. Их кожа усеяна ресничками, что отличает их от других классов.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строения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обычно имеют длину от 3 до 20 мм, имеют мягкое тело с характерной сплюснутостью, что позволяет им свободно перемещаться в воде.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внешний вид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Ресничные черви занимают отдельный класс в типе плоских червей, демонстрируя уникальные черты, подтверждающие их эволюционное положение среди простейших животных.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в типе плоских червей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планарий: ключевые особенности
</a:t>
            </a:r>
            <a:endParaRPr lang="en-US" sz="2473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планарии сплюснутое сверху вниз и покрыто мелкими ресничками, которые помогают ей передвигаться по воде и субстрату.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покрытие тела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обладают простыми, но функциональными системами: пищеварительной, нервной, выделительной и половой, что обеспечивает выживание в их среде.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систем органов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 находится на брюшной стороне ближе к центру тела, что позволяет эффективно захватывать пищу при движении.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Ротовое отверстие и расположение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и движения планарий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Покровы состоят из одного слоя эпителия с железами, выделяющими слизь для защиты и облегчения скольжения по поверхности.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эпителием располагается развитая мускулатура, включающая кольцевые, продольные и дорсовентральные мышцы, обеспечивающие гибкость и разнообразие движений.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структуре планарии способны выполнять изгибания, развороты и плавное скольжение, эффективно перемещаясь в водной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5675" y="1348052"/>
            <a:ext cx="4148100" cy="343514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54600" y="360000"/>
            <a:ext cx="60288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планарий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16650" y="1625175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планарии разделено на головную, туловищную и хвостовую части. На голове расположены два щупальца, выполняющие функции осязания и восприятия окружающей среды.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6650" y="3379200"/>
            <a:ext cx="3631500" cy="112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Пигментированные глазки воспринимают интенсивность света и помогают планариям ориентироваться, избегая яркого освещения и выбирая тёмные места для укрытия.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и выделительная системы планарий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 включает выдвижную глотку и разветвлённый кишечник без анального отверстия; отходы выводятся через рот.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представлена протонефридиями с клетками-солонками, которые удаляют излишки воды и вредные продукты обмена веществ.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позволяет захватывать пищу, а кишечник перерабатывает её и распределяет питательные вещества по всему телу.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простая, но эффективная система поддерживает внутреннее равновесие и чистоту организма планарий.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 поведение планарий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имеет лестничный тип: крупный головной ганглий с двумя нервными стволами и многочисленными поперечными соединениями.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строение обеспечивает быструю реакцию на стимулы, координацию движений и простейшие формы обучения у планарий.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способны формировать условные рефлексы, реагируя на свет и изменяя своё поведение для защиты и поиска пищи.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148334"/>
            <a:ext cx="4843800" cy="178793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плоских червей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между классами плоских червей: ресничные, сосальщики и ленточные, по образу жизни и строению.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связаны с образом жизни, строением тела и стратегиями размножения.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учебные материалы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планарий и их распространение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предпочитают укрытия под камнями и растениями, где влажность и температура благоприятны для их жизнедеятельности.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условия среды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встречаются на всех континентах, кроме Антарктиды, преимущественно в пресных водоёмах с чистой водой и спокойным течением.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распространение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и образ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активны в ночное время, предпочитают скрытность и избегают яркого света, что помогает им оставаться незаметными и защищёнными от хищников.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осуществляется с помощью мельчайших ресничек по телу, обеспечивая плавное скольжение по воде или поверхностям субстрата.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укрытия выбирают тёмные места под камнями, водными растениями или среди ила, что способствует их выживанию в природных условиях.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опасности планарии могут быстро отползать, а повреждённые участки тела восстанавливать за счёт уникальной способности регенерации.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окружающей среде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планарий выделяет слизь, облегчающую передвижение и защищающую от высыхания в условиях изменяющейся влажности.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устойчивы к небольшим температурным колебаниям, однако чувствительны к загрязнению среды, что влияет на их распространение и численность.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органы реагируют на изменения освещённости, позволяя избегать потенциально опасного для них воздействия прямого света.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и значение в экосистеме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питания составляют мелкие беспозвоночные, таких как ракообразные и личинки, что помогает контролировать численность этих организмов.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также питаются остатками органического вещества, способствуя тем самым переработке и утилизации органики в водоёмах.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играют важную роль в поддержании баланса экосистемы, поддерживая чистоту водных сред и регулируя пищевые цепочки.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планарий в науке и экологии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простой физиологии планарии широко используются в лабораторных исследованиях, особенно в области регенерации и биохимии.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школах и университетах они служат моделью для изучения процессов восстановления тканей и функций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планарии являются индикаторами чистоты воды, позволяя оценивать экологическое состояние водоёмов в природных и антропогенных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планарий: основные способы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29129" y="1736325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осуществляется благодаря гермафродитизму: одна особь может функционировать как самец и самка, что повышает шансы на воспроизводство.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729129" y="3959750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способы размножения обеспечивают выживаемость и позволяют планариям быстро восстанавливаться и адаптироваться к изменяющимся условиям.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9129" y="2848038"/>
            <a:ext cx="7258800" cy="7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происходит фрагментацией — тело делится на части, каждая из которых способна регенерировать в новую особь.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и бесполое размножение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включает обмен сперматозоидами между двумя особями с последующей кладкой коконов, в которых развиваются яйца и молодые планарии.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реализуется через деление тела; каждая отрывшаяся часть способна самостоятельно развиться в полноценного червя, демонстрируя высокую регенеративную способность.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Томаса Ханта Моргана показали, что даже небольшие части планарий способны восстановить полностью функциональный организм.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работы Т.Х. Моргана, 1900-1910 гг.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 провёл ключевые эксперименты, подтвердившие способность планарий к полной регенерации частей тела.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Томаса Ханта Моргана показали, что даже небольшие части планарий способны восстановить полностью функциональный организм.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058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6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факторы, влияющие на жизнь планарий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воды сильно воздействует на активность и выживание планарий, их организм оптимально функционирует в стабильных температурных условиях.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водоёма влияет на здоровье планарий: загрязнение токсинами и химикатами вызывает снижение численности популяций.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и количество пищи определяют темпы роста и размножения; дефицит корма замедляет восстановительные процессы.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планарий оказывают влияние антропогенные факторы, включая концентрацию тяжелых металлов и пестицидов, что может служить индикатором экосистемного стресса.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и охрана планарий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Осушение и загрязнение природных резервуаров приводит к уменьшению площадей для размножения и обитания этих червей.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мест обитания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Завоз новых хищников и конкурентов вызывает дополнительное давление, способствуя сокращению местных популяций планарий.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инвазивных видов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территорий и очистка водоёмов помогают сохранить место обитания и способствуют восстановлению естественных популяций.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Мероприятия по защите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ухудшение состояния пресных водоёмов из-за токсичных отходов снижает численность планарий и нарушает их жизненный цикл.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значение планарий в науке и природе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Планарии — важный объект для исследований и охраны, их уникальные свойства способствуют развитию науки и поддержанию баланса в водных экосистемах по всему миру.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2026-05-09T15:34:36Z</dcterms:created>
  <dcterms:modified xsi:type="dcterms:W3CDTF">2026-05-09T15:34:36Z</dcterms:modified>
</cp:coreProperties>
</file>