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время, правила и необходимость через простые английские модели.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Past, Present, Future Simple, must и have to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5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рассказывать о прошлом, описывать привычки и говорить о планах. А must и have to нужны для правил, обязанностей и безопасности — в школе, дома и на улице.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что обозначает это время
</a:t>
            </a:r>
            <a:endParaRPr lang="en-US" sz="24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82725" y="1896050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действие уже закончилось и связано с конкретным моментом в прошлом. Это может быть вчера, на прошлой неделе, летом или два дня назад.
</a:t>
            </a:r>
            <a:endParaRPr lang="en-US" sz="872" dirty="0"/>
          </a:p>
        </p:txBody>
      </p:sp>
      <p:sp>
        <p:nvSpPr>
          <p:cNvPr id="14" name="Text 3"/>
          <p:cNvSpPr txBox="1"/>
          <p:nvPr/>
        </p:nvSpPr>
        <p:spPr>
          <a:xfrm>
            <a:off x="482725" y="2509783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время сопровождают слова yesterday, last week, last summer, two days ago и in 2023. Они сразу показывают, что речь идёт не о настоящем, а о прошлом.
</a:t>
            </a:r>
            <a:endParaRPr lang="en-US" sz="872" dirty="0"/>
          </a:p>
        </p:txBody>
      </p:sp>
      <p:sp>
        <p:nvSpPr>
          <p:cNvPr id="15" name="Text 4"/>
          <p:cNvSpPr txBox="1"/>
          <p:nvPr/>
        </p:nvSpPr>
        <p:spPr>
          <a:xfrm>
            <a:off x="482725" y="3123508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обычно добавляется окончание -ed: play — played, visit — visited, clean — cleaned. Такое образование удобно тем, что подчиняется одному правилу.
</a:t>
            </a:r>
            <a:endParaRPr lang="en-US" sz="872" dirty="0"/>
          </a:p>
        </p:txBody>
      </p:sp>
      <p:sp>
        <p:nvSpPr>
          <p:cNvPr id="16" name="Text 5"/>
          <p:cNvSpPr txBox="1"/>
          <p:nvPr/>
        </p:nvSpPr>
        <p:spPr>
          <a:xfrm>
            <a:off x="482725" y="3737218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образуют форму по-другому и требуют запоминания: go — went, have — had, do — did. У них нет общего окончательного правила.
</a:t>
            </a:r>
            <a:endParaRPr lang="en-US" sz="872" dirty="0"/>
          </a:p>
        </p:txBody>
      </p:sp>
      <p:sp>
        <p:nvSpPr>
          <p:cNvPr id="17" name="Text 6"/>
          <p:cNvSpPr txBox="1"/>
          <p:nvPr/>
        </p:nvSpPr>
        <p:spPr>
          <a:xfrm>
            <a:off x="482725" y="4350924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историй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особенно полезен, когда нужно коротко рассказать, что произошло после уроков, на выходных или во время каникул. Это одно из самых частых времён в простых рассказах.
</a:t>
            </a:r>
            <a:endParaRPr lang="en-US" sz="8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формы утверждения, отрицания и вопроса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формы предложения и обратите внимание на форму основного глагола после did.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основной глагол всегда остаётся в начальной форме, а отрицание строится через did not.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Past Simple; составлено по правилам образования форм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линия времени и примеры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на линии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помогает увидеть, что действие относится к уже завершённому моменту. Отметки yesterday, last night, last weekend и ago показывают, где именно находится событие.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 watched a cartoon и She visited her grandma показывают завершённые действия в прошлом. Они звучат просто и помогают быстро запомнить смысл времени.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They didn’t finish the test показывает, что действие не было завершено. Такая форма особенно полезна, когда нужно описать результат или его отсутствие в 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правильные и неправильные глаголы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обоих типов есть примеры, но способ образования формы различается.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подчиняются общему правилу, а неправильные нужно запоминать отдельно по форме.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Past Simple: play — played, work — worked, like — liked; go — went, have — had, see — saw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значение и употребление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то, что человек делает регулярно: ходит в школу, занимается спортом, читает или помогает дома. Это время удобно для рассказа о повседневной жизни.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используют для уроков, транспорта и других повторяющихся событий по времени. Например, автобус отправляется в одно и то же время, а урок начинается по расписанию.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также передаёт общие истины и научные факты, которые не зависят от дня или настроения. Такие предложения часто встречаются в учебных текстах.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every day, usually, always, often и on Mondays помогают узнать это время сразу. Они показывают регулярность и делают предложение понятнее для 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как строится предложение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модели утвердительных, отрицательных и вопросительных предложений в Present Simple.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типичные ошибки учеников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-s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 предложениях с he, she или it: He play football вместо He plays football. Нужно помнить, что -s добавляется только в 3-м лице единственного числа.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6171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does — 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после does глагол не меняется: Does she like music? Правильно, а Does she likes music — ошибка, потому что форма с -s здесь не нужна.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234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usually, always и often обычно стоят перед смысловым глаголом: I usually get up early. Они не должны нарушать порядок предложения и ставиться случайно.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расписании и фактах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lesson starts at 8:30 и The bus leaves at 7:15 показывают, что Present Simple подходит для точного и регулярного времени. Это особенно удобно в расписаниях и планах дня.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Water boils at 100°C сообщает научный факт, который остаётся верным всегда. Present Simple помогает говорить о том, что не зависит от конкретного момента.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встречается там, где описываются постоянные правила и привычный порядок действий. Поэтому оно полезно не только на уроках, но и в повседневных 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940570"/>
            <a:ext cx="8625000" cy="26382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Simple, Present Simple и Future Simple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помогают говорить о событиях в прошлом, настоящем и будущем, используя разные слова-подсказки и примеры.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 зависит от того, когда происходит действие и как его нужно представить: как факт, повторяющееся действие или будущее событие.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английскому языку для 5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что обозначает это время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употребляется, когда говорящий сообщает о событии, которое ещё не произошло. Это может быть план, решение или просто указание на будущее без точной даты.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will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очень проста: will + начальная форма глагола. В отрицании используется will not или сокращённо won’t, а вопрос строится по модели Will + подлежащее + глагол?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решений в момент речи, обещаний, предложений помощи и предсказаний. Важно, что действие не было заранее твёрдо спланировано или не имеет подробного расписания.
</a:t>
            </a:r>
            <a:endParaRPr lang="en-US" sz="1002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Future Simple сопровождают слова tomorrow, next week, next year и soon. Они помогают быстро понять, что речь идёт о событиях, которые ожидаются в будущем.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в разных ситуациях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случаи, когда Future Simple выражает спонтанное решение, обещание, предсказание или помощь.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 going to: короткое различие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 — решение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обычно выбирают, когда решение принимается в момент речи. Эта форма также подходит для обещаний, просьб и предсказаний, если заранее не было чёткого плана.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 —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используют, когда действие уже запланировано или когда есть явный признак его приближения. Такая форма подчёркивает, что намерение или причина известны заранее.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will answer the question now и We are going to have a test next week. В первом случае решение принимается сейчас, во втором — есть заранее известный план.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5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важно не заучивать длинные правила, а замечать смысл. Если есть спонтанность — чаще подходит will; если есть подготовка или очевидный признак — going to.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обязанность, правило и сильная необходимость
</a:t>
            </a:r>
            <a:endParaRPr lang="en-US" sz="2398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показывает, что действие обязательно нужно выполнить. Эта форма звучит строго и подчёркивает важность: You must do your homework или I must be quiet in the library.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must выражает внутреннее решение говорящего, когда он сам считает действие необходимым. В таком случае форма передаёт не внешний приказ, а личную ответственность.
</a:t>
            </a:r>
            <a:endParaRPr lang="en-US" sz="1178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mustn’t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mustn’t слово меняет значение на запрет. Оно часто встречается в школьных правилах и инструкциях: You mustn’t run in the corridor или You mustn’t touch the equipment.
</a:t>
            </a:r>
            <a:endParaRPr lang="en-US" sz="11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mustn’t: обязанность и запрет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 два противоположных значения и запомнить, что must относится к тому, что нужно сделать, а mustn’t — к тому, чего делать нельзя.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связаны с правилами, но одна указывает на необходимость действия, а другая — на полное ограничение.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английскому языку для 5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to: обязанность из-за правила или обстоятельств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выражает обязанность, которая возникает не из личного желания, а из-за правила, расписания или ситуации. Часто это школьные требования, домашние правила или условия безопасности.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have to wear a school uniform и She has to go home at 3 o’clock. В обоих случаях действие нужно выполнить потому, что так требует ситуация.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изменяется по временам: had to относится к прошлому, will have to — к будущему. Так можно говорить о необходимости в разных временных планах.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используются do, does и did: Do you have to get up early? Такая модель помогает построить правильное предложение без ошибок в форме глагола.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have to: главное различие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переводятся как «надо», но их смысл и источник обязанности отличаются: одна связана с внутренним решением, другая — с внешним правилом.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подчёркивает внутреннюю необходимость или строгую установку, а have to показывает обязанность, заданную извне.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английскому языку для 5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между will, must и have to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форму по смыслу: будущее действие, личная необходимость или внешнее правило.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три времени и две важные конструкции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научились различать Past, Present и Future Simple, а также понимать, когда употреблять must и have to. Эти формы помогают точно говорить о времени, правилах, обязанностях и запретах.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2026-05-30T12:00:05Z</dcterms:created>
  <dcterms:modified xsi:type="dcterms:W3CDTF">2026-05-30T12:00:05Z</dcterms:modified>
</cp:coreProperties>
</file>